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06" r:id="rId4"/>
    <p:sldId id="258" r:id="rId5"/>
    <p:sldId id="259" r:id="rId6"/>
    <p:sldId id="291" r:id="rId7"/>
    <p:sldId id="261" r:id="rId8"/>
    <p:sldId id="263" r:id="rId9"/>
    <p:sldId id="264" r:id="rId10"/>
    <p:sldId id="265" r:id="rId11"/>
    <p:sldId id="266" r:id="rId12"/>
    <p:sldId id="267" r:id="rId13"/>
    <p:sldId id="268" r:id="rId14"/>
    <p:sldId id="292" r:id="rId15"/>
    <p:sldId id="293" r:id="rId16"/>
    <p:sldId id="269" r:id="rId17"/>
    <p:sldId id="270" r:id="rId18"/>
    <p:sldId id="294" r:id="rId19"/>
    <p:sldId id="295" r:id="rId20"/>
    <p:sldId id="296" r:id="rId21"/>
    <p:sldId id="271" r:id="rId22"/>
    <p:sldId id="310" r:id="rId23"/>
    <p:sldId id="272" r:id="rId24"/>
    <p:sldId id="273" r:id="rId25"/>
    <p:sldId id="274" r:id="rId26"/>
    <p:sldId id="298" r:id="rId27"/>
    <p:sldId id="300" r:id="rId28"/>
    <p:sldId id="301" r:id="rId29"/>
    <p:sldId id="302" r:id="rId30"/>
    <p:sldId id="275" r:id="rId31"/>
    <p:sldId id="276" r:id="rId32"/>
    <p:sldId id="278" r:id="rId33"/>
    <p:sldId id="279" r:id="rId34"/>
    <p:sldId id="307" r:id="rId35"/>
    <p:sldId id="281" r:id="rId36"/>
    <p:sldId id="297" r:id="rId37"/>
    <p:sldId id="283" r:id="rId38"/>
    <p:sldId id="303" r:id="rId39"/>
    <p:sldId id="304" r:id="rId40"/>
    <p:sldId id="305" r:id="rId41"/>
    <p:sldId id="284" r:id="rId42"/>
    <p:sldId id="285" r:id="rId43"/>
    <p:sldId id="286" r:id="rId44"/>
    <p:sldId id="311" r:id="rId45"/>
    <p:sldId id="312" r:id="rId46"/>
    <p:sldId id="313" r:id="rId47"/>
    <p:sldId id="287" r:id="rId48"/>
    <p:sldId id="288" r:id="rId49"/>
    <p:sldId id="289" r:id="rId50"/>
    <p:sldId id="314" r:id="rId51"/>
    <p:sldId id="30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B992"/>
    <a:srgbClr val="F2E600"/>
    <a:srgbClr val="FEF200"/>
    <a:srgbClr val="2F3E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D8981F-C097-4745-B296-DC29A2001378}" v="2459" dt="2022-11-29T07:08:09.1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want, Ms. Vidisha Vijay" userId="619cfcdd-eaa3-4c74-87c9-3e7f85b30f09" providerId="ADAL" clId="{C5D8981F-C097-4745-B296-DC29A2001378}"/>
    <pc:docChg chg="undo custSel addSld delSld modSld sldOrd modMainMaster">
      <pc:chgData name="Sawant, Ms. Vidisha Vijay" userId="619cfcdd-eaa3-4c74-87c9-3e7f85b30f09" providerId="ADAL" clId="{C5D8981F-C097-4745-B296-DC29A2001378}" dt="2022-11-29T07:08:09.188" v="5891"/>
      <pc:docMkLst>
        <pc:docMk/>
      </pc:docMkLst>
      <pc:sldChg chg="addSp delSp modSp mod setBg modAnim delDesignElem">
        <pc:chgData name="Sawant, Ms. Vidisha Vijay" userId="619cfcdd-eaa3-4c74-87c9-3e7f85b30f09" providerId="ADAL" clId="{C5D8981F-C097-4745-B296-DC29A2001378}" dt="2022-11-27T19:48:36.981" v="5442"/>
        <pc:sldMkLst>
          <pc:docMk/>
          <pc:sldMk cId="1792183719" sldId="256"/>
        </pc:sldMkLst>
        <pc:spChg chg="mod">
          <ac:chgData name="Sawant, Ms. Vidisha Vijay" userId="619cfcdd-eaa3-4c74-87c9-3e7f85b30f09" providerId="ADAL" clId="{C5D8981F-C097-4745-B296-DC29A2001378}" dt="2022-11-15T23:34:02.063" v="2842" actId="403"/>
          <ac:spMkLst>
            <pc:docMk/>
            <pc:sldMk cId="1792183719" sldId="256"/>
            <ac:spMk id="2" creationId="{F007CA34-CDDF-A6B6-26CE-785836455E15}"/>
          </ac:spMkLst>
        </pc:spChg>
        <pc:spChg chg="mod">
          <ac:chgData name="Sawant, Ms. Vidisha Vijay" userId="619cfcdd-eaa3-4c74-87c9-3e7f85b30f09" providerId="ADAL" clId="{C5D8981F-C097-4745-B296-DC29A2001378}" dt="2022-11-15T23:34:06.636" v="2843" actId="14100"/>
          <ac:spMkLst>
            <pc:docMk/>
            <pc:sldMk cId="1792183719" sldId="256"/>
            <ac:spMk id="3" creationId="{123F63C1-CF64-D7F0-9CD6-24587CF6D4A1}"/>
          </ac:spMkLst>
        </pc:spChg>
        <pc:spChg chg="add del">
          <ac:chgData name="Sawant, Ms. Vidisha Vijay" userId="619cfcdd-eaa3-4c74-87c9-3e7f85b30f09" providerId="ADAL" clId="{C5D8981F-C097-4745-B296-DC29A2001378}" dt="2022-11-15T23:11:27.282" v="2625"/>
          <ac:spMkLst>
            <pc:docMk/>
            <pc:sldMk cId="1792183719" sldId="256"/>
            <ac:spMk id="9" creationId="{3D7AAEFC-156E-1144-8D57-FBE2CD3B6CEB}"/>
          </ac:spMkLst>
        </pc:spChg>
        <pc:spChg chg="add del">
          <ac:chgData name="Sawant, Ms. Vidisha Vijay" userId="619cfcdd-eaa3-4c74-87c9-3e7f85b30f09" providerId="ADAL" clId="{C5D8981F-C097-4745-B296-DC29A2001378}" dt="2022-11-15T23:11:27.282" v="2625"/>
          <ac:spMkLst>
            <pc:docMk/>
            <pc:sldMk cId="1792183719" sldId="256"/>
            <ac:spMk id="11" creationId="{4AF0997A-7C0F-4AD2-BA90-5FE341A17796}"/>
          </ac:spMkLst>
        </pc:spChg>
        <pc:picChg chg="mod">
          <ac:chgData name="Sawant, Ms. Vidisha Vijay" userId="619cfcdd-eaa3-4c74-87c9-3e7f85b30f09" providerId="ADAL" clId="{C5D8981F-C097-4745-B296-DC29A2001378}" dt="2022-11-15T22:47:56.537" v="1867" actId="1076"/>
          <ac:picMkLst>
            <pc:docMk/>
            <pc:sldMk cId="1792183719" sldId="256"/>
            <ac:picMk id="4" creationId="{924C8698-1048-8481-439F-041AB1BA3A52}"/>
          </ac:picMkLst>
        </pc:picChg>
      </pc:sldChg>
      <pc:sldChg chg="addSp delSp modSp mod modTransition setBg">
        <pc:chgData name="Sawant, Ms. Vidisha Vijay" userId="619cfcdd-eaa3-4c74-87c9-3e7f85b30f09" providerId="ADAL" clId="{C5D8981F-C097-4745-B296-DC29A2001378}" dt="2022-11-27T19:50:23.538" v="5447"/>
        <pc:sldMkLst>
          <pc:docMk/>
          <pc:sldMk cId="3595040318" sldId="257"/>
        </pc:sldMkLst>
        <pc:spChg chg="mod">
          <ac:chgData name="Sawant, Ms. Vidisha Vijay" userId="619cfcdd-eaa3-4c74-87c9-3e7f85b30f09" providerId="ADAL" clId="{C5D8981F-C097-4745-B296-DC29A2001378}" dt="2022-11-15T23:49:28.322" v="2989" actId="1076"/>
          <ac:spMkLst>
            <pc:docMk/>
            <pc:sldMk cId="3595040318" sldId="257"/>
            <ac:spMk id="2" creationId="{2E821E04-7686-EC13-F739-79A49F8FE989}"/>
          </ac:spMkLst>
        </pc:spChg>
        <pc:spChg chg="add del mod">
          <ac:chgData name="Sawant, Ms. Vidisha Vijay" userId="619cfcdd-eaa3-4c74-87c9-3e7f85b30f09" providerId="ADAL" clId="{C5D8981F-C097-4745-B296-DC29A2001378}" dt="2022-11-15T23:49:24.152" v="2988" actId="478"/>
          <ac:spMkLst>
            <pc:docMk/>
            <pc:sldMk cId="3595040318" sldId="257"/>
            <ac:spMk id="3" creationId="{05616E0E-8FFF-B1B3-7070-E84A4F3DDD55}"/>
          </ac:spMkLst>
        </pc:spChg>
      </pc:sldChg>
      <pc:sldChg chg="addSp delSp modSp mod modTransition setBg delDesignElem">
        <pc:chgData name="Sawant, Ms. Vidisha Vijay" userId="619cfcdd-eaa3-4c74-87c9-3e7f85b30f09" providerId="ADAL" clId="{C5D8981F-C097-4745-B296-DC29A2001378}" dt="2022-11-27T23:05:27.672" v="5477"/>
        <pc:sldMkLst>
          <pc:docMk/>
          <pc:sldMk cId="4187985802" sldId="258"/>
        </pc:sldMkLst>
        <pc:spChg chg="mod">
          <ac:chgData name="Sawant, Ms. Vidisha Vijay" userId="619cfcdd-eaa3-4c74-87c9-3e7f85b30f09" providerId="ADAL" clId="{C5D8981F-C097-4745-B296-DC29A2001378}" dt="2022-11-26T23:00:39.430" v="4358" actId="113"/>
          <ac:spMkLst>
            <pc:docMk/>
            <pc:sldMk cId="4187985802" sldId="258"/>
            <ac:spMk id="2" creationId="{F7BEAC61-AA48-72BB-C3D2-11CFCD6B998F}"/>
          </ac:spMkLst>
        </pc:spChg>
        <pc:spChg chg="add del">
          <ac:chgData name="Sawant, Ms. Vidisha Vijay" userId="619cfcdd-eaa3-4c74-87c9-3e7f85b30f09" providerId="ADAL" clId="{C5D8981F-C097-4745-B296-DC29A2001378}" dt="2022-11-15T22:43:42.254" v="1639" actId="22"/>
          <ac:spMkLst>
            <pc:docMk/>
            <pc:sldMk cId="4187985802" sldId="258"/>
            <ac:spMk id="4" creationId="{76723EF7-D680-9795-1538-C2EE48F2AD7E}"/>
          </ac:spMkLst>
        </pc:spChg>
        <pc:spChg chg="add del mod">
          <ac:chgData name="Sawant, Ms. Vidisha Vijay" userId="619cfcdd-eaa3-4c74-87c9-3e7f85b30f09" providerId="ADAL" clId="{C5D8981F-C097-4745-B296-DC29A2001378}" dt="2022-11-15T23:01:32.993" v="1967" actId="26606"/>
          <ac:spMkLst>
            <pc:docMk/>
            <pc:sldMk cId="4187985802" sldId="258"/>
            <ac:spMk id="5" creationId="{B985DB96-6D7E-8D9B-E94D-621CEC1DAA9A}"/>
          </ac:spMkLst>
        </pc:spChg>
        <pc:spChg chg="add mod">
          <ac:chgData name="Sawant, Ms. Vidisha Vijay" userId="619cfcdd-eaa3-4c74-87c9-3e7f85b30f09" providerId="ADAL" clId="{C5D8981F-C097-4745-B296-DC29A2001378}" dt="2022-11-16T23:57:20.872" v="3326" actId="20577"/>
          <ac:spMkLst>
            <pc:docMk/>
            <pc:sldMk cId="4187985802" sldId="258"/>
            <ac:spMk id="6" creationId="{44D95A60-F673-B6A9-7B1E-FC237F9D2432}"/>
          </ac:spMkLst>
        </pc:spChg>
        <pc:spChg chg="add del">
          <ac:chgData name="Sawant, Ms. Vidisha Vijay" userId="619cfcdd-eaa3-4c74-87c9-3e7f85b30f09" providerId="ADAL" clId="{C5D8981F-C097-4745-B296-DC29A2001378}" dt="2022-11-15T23:01:32.959" v="1966" actId="26606"/>
          <ac:spMkLst>
            <pc:docMk/>
            <pc:sldMk cId="4187985802" sldId="258"/>
            <ac:spMk id="17" creationId="{3B5305C3-9940-4541-9DEE-9AE9C3EA60A4}"/>
          </ac:spMkLst>
        </pc:spChg>
        <pc:spChg chg="add del">
          <ac:chgData name="Sawant, Ms. Vidisha Vijay" userId="619cfcdd-eaa3-4c74-87c9-3e7f85b30f09" providerId="ADAL" clId="{C5D8981F-C097-4745-B296-DC29A2001378}" dt="2022-11-15T23:01:32.959" v="1966" actId="26606"/>
          <ac:spMkLst>
            <pc:docMk/>
            <pc:sldMk cId="4187985802" sldId="258"/>
            <ac:spMk id="19" creationId="{D41AC345-EF35-499A-B575-4837FEF46AA6}"/>
          </ac:spMkLst>
        </pc:spChg>
        <pc:spChg chg="add del">
          <ac:chgData name="Sawant, Ms. Vidisha Vijay" userId="619cfcdd-eaa3-4c74-87c9-3e7f85b30f09" providerId="ADAL" clId="{C5D8981F-C097-4745-B296-DC29A2001378}" dt="2022-11-15T23:01:32.959" v="1966" actId="26606"/>
          <ac:spMkLst>
            <pc:docMk/>
            <pc:sldMk cId="4187985802" sldId="258"/>
            <ac:spMk id="21" creationId="{C071BDA1-F0B0-41DF-BC28-7DDA5D3CD738}"/>
          </ac:spMkLst>
        </pc:spChg>
        <pc:spChg chg="add del">
          <ac:chgData name="Sawant, Ms. Vidisha Vijay" userId="619cfcdd-eaa3-4c74-87c9-3e7f85b30f09" providerId="ADAL" clId="{C5D8981F-C097-4745-B296-DC29A2001378}" dt="2022-11-15T23:11:27.282" v="2625"/>
          <ac:spMkLst>
            <pc:docMk/>
            <pc:sldMk cId="4187985802" sldId="258"/>
            <ac:spMk id="28" creationId="{19EC5B12-9FF3-41FE-B789-2696F5195F4E}"/>
          </ac:spMkLst>
        </pc:spChg>
        <pc:grpChg chg="add del">
          <ac:chgData name="Sawant, Ms. Vidisha Vijay" userId="619cfcdd-eaa3-4c74-87c9-3e7f85b30f09" providerId="ADAL" clId="{C5D8981F-C097-4745-B296-DC29A2001378}" dt="2022-11-15T23:01:32.959" v="1966" actId="26606"/>
          <ac:grpSpMkLst>
            <pc:docMk/>
            <pc:sldMk cId="4187985802" sldId="258"/>
            <ac:grpSpMk id="11" creationId="{D206359A-F1E3-49EE-BBC2-40888C4A3628}"/>
          </ac:grpSpMkLst>
        </pc:grpChg>
        <pc:grpChg chg="add del">
          <ac:chgData name="Sawant, Ms. Vidisha Vijay" userId="619cfcdd-eaa3-4c74-87c9-3e7f85b30f09" providerId="ADAL" clId="{C5D8981F-C097-4745-B296-DC29A2001378}" dt="2022-11-15T23:11:27.282" v="2625"/>
          <ac:grpSpMkLst>
            <pc:docMk/>
            <pc:sldMk cId="4187985802" sldId="258"/>
            <ac:grpSpMk id="23" creationId="{D206359A-F1E3-49EE-BBC2-40888C4A3628}"/>
          </ac:grpSpMkLst>
        </pc:grpChg>
        <pc:graphicFrameChg chg="add mod">
          <ac:chgData name="Sawant, Ms. Vidisha Vijay" userId="619cfcdd-eaa3-4c74-87c9-3e7f85b30f09" providerId="ADAL" clId="{C5D8981F-C097-4745-B296-DC29A2001378}" dt="2022-11-17T00:11:31.012" v="3619" actId="571"/>
          <ac:graphicFrameMkLst>
            <pc:docMk/>
            <pc:sldMk cId="4187985802" sldId="258"/>
            <ac:graphicFrameMk id="3" creationId="{2E0E1872-ADA9-E69F-4BE3-67D7A8E83386}"/>
          </ac:graphicFrameMkLst>
        </pc:graphicFrameChg>
        <pc:graphicFrameChg chg="add del">
          <ac:chgData name="Sawant, Ms. Vidisha Vijay" userId="619cfcdd-eaa3-4c74-87c9-3e7f85b30f09" providerId="ADAL" clId="{C5D8981F-C097-4745-B296-DC29A2001378}" dt="2022-11-15T23:01:32.959" v="1966" actId="26606"/>
          <ac:graphicFrameMkLst>
            <pc:docMk/>
            <pc:sldMk cId="4187985802" sldId="258"/>
            <ac:graphicFrameMk id="7" creationId="{1EB6DB96-2DCD-8868-8CB8-15018CE7A9F9}"/>
          </ac:graphicFrameMkLst>
        </pc:graphicFrameChg>
        <pc:graphicFrameChg chg="add mod modGraphic">
          <ac:chgData name="Sawant, Ms. Vidisha Vijay" userId="619cfcdd-eaa3-4c74-87c9-3e7f85b30f09" providerId="ADAL" clId="{C5D8981F-C097-4745-B296-DC29A2001378}" dt="2022-11-17T00:24:56.345" v="4070" actId="20577"/>
          <ac:graphicFrameMkLst>
            <pc:docMk/>
            <pc:sldMk cId="4187985802" sldId="258"/>
            <ac:graphicFrameMk id="30" creationId="{BCA68B3D-0974-2001-207B-BF542E60C9D7}"/>
          </ac:graphicFrameMkLst>
        </pc:graphicFrameChg>
        <pc:cxnChg chg="add del">
          <ac:chgData name="Sawant, Ms. Vidisha Vijay" userId="619cfcdd-eaa3-4c74-87c9-3e7f85b30f09" providerId="ADAL" clId="{C5D8981F-C097-4745-B296-DC29A2001378}" dt="2022-11-15T23:11:27.282" v="2625"/>
          <ac:cxnSpMkLst>
            <pc:docMk/>
            <pc:sldMk cId="4187985802" sldId="258"/>
            <ac:cxnSpMk id="29" creationId="{4FCEE13B-EFB1-46F2-BC11-110F05BFB691}"/>
          </ac:cxnSpMkLst>
        </pc:cxnChg>
      </pc:sldChg>
      <pc:sldChg chg="addSp delSp modSp mod modTransition setBg">
        <pc:chgData name="Sawant, Ms. Vidisha Vijay" userId="619cfcdd-eaa3-4c74-87c9-3e7f85b30f09" providerId="ADAL" clId="{C5D8981F-C097-4745-B296-DC29A2001378}" dt="2022-11-27T23:05:23.543" v="5476"/>
        <pc:sldMkLst>
          <pc:docMk/>
          <pc:sldMk cId="707878567" sldId="259"/>
        </pc:sldMkLst>
        <pc:spChg chg="mod">
          <ac:chgData name="Sawant, Ms. Vidisha Vijay" userId="619cfcdd-eaa3-4c74-87c9-3e7f85b30f09" providerId="ADAL" clId="{C5D8981F-C097-4745-B296-DC29A2001378}" dt="2022-11-26T23:01:53.624" v="4359" actId="113"/>
          <ac:spMkLst>
            <pc:docMk/>
            <pc:sldMk cId="707878567" sldId="259"/>
            <ac:spMk id="3" creationId="{49688EFF-8B0D-B4EB-E0CA-2D3282652B1B}"/>
          </ac:spMkLst>
        </pc:spChg>
        <pc:spChg chg="del">
          <ac:chgData name="Sawant, Ms. Vidisha Vijay" userId="619cfcdd-eaa3-4c74-87c9-3e7f85b30f09" providerId="ADAL" clId="{C5D8981F-C097-4745-B296-DC29A2001378}" dt="2022-11-15T14:01:30.148" v="0" actId="931"/>
          <ac:spMkLst>
            <pc:docMk/>
            <pc:sldMk cId="707878567" sldId="259"/>
            <ac:spMk id="4" creationId="{3395029C-4EDB-2234-88CF-084621E70EF5}"/>
          </ac:spMkLst>
        </pc:spChg>
        <pc:spChg chg="del">
          <ac:chgData name="Sawant, Ms. Vidisha Vijay" userId="619cfcdd-eaa3-4c74-87c9-3e7f85b30f09" providerId="ADAL" clId="{C5D8981F-C097-4745-B296-DC29A2001378}" dt="2022-11-15T14:01:43.961" v="3" actId="478"/>
          <ac:spMkLst>
            <pc:docMk/>
            <pc:sldMk cId="707878567" sldId="259"/>
            <ac:spMk id="5" creationId="{E0602D22-F8A8-EAC6-C1B5-554950394694}"/>
          </ac:spMkLst>
        </pc:spChg>
        <pc:spChg chg="add mod">
          <ac:chgData name="Sawant, Ms. Vidisha Vijay" userId="619cfcdd-eaa3-4c74-87c9-3e7f85b30f09" providerId="ADAL" clId="{C5D8981F-C097-4745-B296-DC29A2001378}" dt="2022-11-15T14:06:42.542" v="37"/>
          <ac:spMkLst>
            <pc:docMk/>
            <pc:sldMk cId="707878567" sldId="259"/>
            <ac:spMk id="11" creationId="{8488FB3F-D664-714C-5C87-EE7EF2B36943}"/>
          </ac:spMkLst>
        </pc:spChg>
        <pc:spChg chg="add mod">
          <ac:chgData name="Sawant, Ms. Vidisha Vijay" userId="619cfcdd-eaa3-4c74-87c9-3e7f85b30f09" providerId="ADAL" clId="{C5D8981F-C097-4745-B296-DC29A2001378}" dt="2022-11-15T14:07:18.306" v="39"/>
          <ac:spMkLst>
            <pc:docMk/>
            <pc:sldMk cId="707878567" sldId="259"/>
            <ac:spMk id="12" creationId="{DE337085-26EC-26EA-2781-BB7533826773}"/>
          </ac:spMkLst>
        </pc:spChg>
        <pc:spChg chg="add mod">
          <ac:chgData name="Sawant, Ms. Vidisha Vijay" userId="619cfcdd-eaa3-4c74-87c9-3e7f85b30f09" providerId="ADAL" clId="{C5D8981F-C097-4745-B296-DC29A2001378}" dt="2022-11-15T14:07:42.993" v="41"/>
          <ac:spMkLst>
            <pc:docMk/>
            <pc:sldMk cId="707878567" sldId="259"/>
            <ac:spMk id="13" creationId="{D6437D74-66F8-67B5-FC3D-529DC39D6020}"/>
          </ac:spMkLst>
        </pc:spChg>
        <pc:picChg chg="add mod">
          <ac:chgData name="Sawant, Ms. Vidisha Vijay" userId="619cfcdd-eaa3-4c74-87c9-3e7f85b30f09" providerId="ADAL" clId="{C5D8981F-C097-4745-B296-DC29A2001378}" dt="2022-11-15T14:02:51.435" v="16" actId="1076"/>
          <ac:picMkLst>
            <pc:docMk/>
            <pc:sldMk cId="707878567" sldId="259"/>
            <ac:picMk id="7" creationId="{91F7176E-B4EE-82DF-EFE8-E097023F629E}"/>
          </ac:picMkLst>
        </pc:picChg>
        <pc:picChg chg="add mod modCrop">
          <ac:chgData name="Sawant, Ms. Vidisha Vijay" userId="619cfcdd-eaa3-4c74-87c9-3e7f85b30f09" providerId="ADAL" clId="{C5D8981F-C097-4745-B296-DC29A2001378}" dt="2022-11-15T14:05:55.979" v="32" actId="1076"/>
          <ac:picMkLst>
            <pc:docMk/>
            <pc:sldMk cId="707878567" sldId="259"/>
            <ac:picMk id="8" creationId="{33E59BC6-F0F7-466C-9C35-CD3848DDAC31}"/>
          </ac:picMkLst>
        </pc:picChg>
        <pc:picChg chg="add del mod">
          <ac:chgData name="Sawant, Ms. Vidisha Vijay" userId="619cfcdd-eaa3-4c74-87c9-3e7f85b30f09" providerId="ADAL" clId="{C5D8981F-C097-4745-B296-DC29A2001378}" dt="2022-11-15T14:04:52.863" v="22" actId="478"/>
          <ac:picMkLst>
            <pc:docMk/>
            <pc:sldMk cId="707878567" sldId="259"/>
            <ac:picMk id="9" creationId="{2685C61D-F878-4B1F-89D3-740C7DC53349}"/>
          </ac:picMkLst>
        </pc:picChg>
        <pc:picChg chg="add mod">
          <ac:chgData name="Sawant, Ms. Vidisha Vijay" userId="619cfcdd-eaa3-4c74-87c9-3e7f85b30f09" providerId="ADAL" clId="{C5D8981F-C097-4745-B296-DC29A2001378}" dt="2022-11-15T14:08:03.010" v="42" actId="1076"/>
          <ac:picMkLst>
            <pc:docMk/>
            <pc:sldMk cId="707878567" sldId="259"/>
            <ac:picMk id="10" creationId="{CE003199-B8B3-A6DE-F228-BE3DF16EC90E}"/>
          </ac:picMkLst>
        </pc:picChg>
      </pc:sldChg>
      <pc:sldChg chg="delSp del mod">
        <pc:chgData name="Sawant, Ms. Vidisha Vijay" userId="619cfcdd-eaa3-4c74-87c9-3e7f85b30f09" providerId="ADAL" clId="{C5D8981F-C097-4745-B296-DC29A2001378}" dt="2022-11-15T14:08:33.716" v="45" actId="2696"/>
        <pc:sldMkLst>
          <pc:docMk/>
          <pc:sldMk cId="1578506108" sldId="260"/>
        </pc:sldMkLst>
        <pc:spChg chg="del">
          <ac:chgData name="Sawant, Ms. Vidisha Vijay" userId="619cfcdd-eaa3-4c74-87c9-3e7f85b30f09" providerId="ADAL" clId="{C5D8981F-C097-4745-B296-DC29A2001378}" dt="2022-11-15T14:08:18.155" v="43" actId="478"/>
          <ac:spMkLst>
            <pc:docMk/>
            <pc:sldMk cId="1578506108" sldId="260"/>
            <ac:spMk id="3" creationId="{9DE33EB4-5A34-9D2C-142D-6E6A231F9E7D}"/>
          </ac:spMkLst>
        </pc:spChg>
        <pc:spChg chg="del">
          <ac:chgData name="Sawant, Ms. Vidisha Vijay" userId="619cfcdd-eaa3-4c74-87c9-3e7f85b30f09" providerId="ADAL" clId="{C5D8981F-C097-4745-B296-DC29A2001378}" dt="2022-11-15T14:08:23.097" v="44" actId="478"/>
          <ac:spMkLst>
            <pc:docMk/>
            <pc:sldMk cId="1578506108" sldId="260"/>
            <ac:spMk id="4" creationId="{10740EF0-6B0E-BD29-487E-3A890A560A2C}"/>
          </ac:spMkLst>
        </pc:spChg>
      </pc:sldChg>
      <pc:sldChg chg="addSp delSp modSp mod modTransition setBg delDesignElem">
        <pc:chgData name="Sawant, Ms. Vidisha Vijay" userId="619cfcdd-eaa3-4c74-87c9-3e7f85b30f09" providerId="ADAL" clId="{C5D8981F-C097-4745-B296-DC29A2001378}" dt="2022-11-27T23:05:34.401" v="5478"/>
        <pc:sldMkLst>
          <pc:docMk/>
          <pc:sldMk cId="149020033" sldId="261"/>
        </pc:sldMkLst>
        <pc:spChg chg="mod">
          <ac:chgData name="Sawant, Ms. Vidisha Vijay" userId="619cfcdd-eaa3-4c74-87c9-3e7f85b30f09" providerId="ADAL" clId="{C5D8981F-C097-4745-B296-DC29A2001378}" dt="2022-11-26T23:03:14.210" v="4362" actId="113"/>
          <ac:spMkLst>
            <pc:docMk/>
            <pc:sldMk cId="149020033" sldId="261"/>
            <ac:spMk id="2" creationId="{06B3860E-DA75-3E20-F1C5-CB96281502D2}"/>
          </ac:spMkLst>
        </pc:spChg>
        <pc:spChg chg="mod">
          <ac:chgData name="Sawant, Ms. Vidisha Vijay" userId="619cfcdd-eaa3-4c74-87c9-3e7f85b30f09" providerId="ADAL" clId="{C5D8981F-C097-4745-B296-DC29A2001378}" dt="2022-11-15T23:07:05.570" v="2409" actId="207"/>
          <ac:spMkLst>
            <pc:docMk/>
            <pc:sldMk cId="149020033" sldId="261"/>
            <ac:spMk id="5" creationId="{8729D7EB-DEC4-E0D6-FD13-DFE176296035}"/>
          </ac:spMkLst>
        </pc:spChg>
        <pc:spChg chg="add del">
          <ac:chgData name="Sawant, Ms. Vidisha Vijay" userId="619cfcdd-eaa3-4c74-87c9-3e7f85b30f09" providerId="ADAL" clId="{C5D8981F-C097-4745-B296-DC29A2001378}" dt="2022-11-15T23:11:27.282" v="2625"/>
          <ac:spMkLst>
            <pc:docMk/>
            <pc:sldMk cId="149020033" sldId="261"/>
            <ac:spMk id="10" creationId="{1F72CB4B-A086-E546-83B0-DD8F407892A1}"/>
          </ac:spMkLst>
        </pc:spChg>
        <pc:picChg chg="add mod modCrop">
          <ac:chgData name="Sawant, Ms. Vidisha Vijay" userId="619cfcdd-eaa3-4c74-87c9-3e7f85b30f09" providerId="ADAL" clId="{C5D8981F-C097-4745-B296-DC29A2001378}" dt="2022-11-15T23:06:15.390" v="2403" actId="11530"/>
          <ac:picMkLst>
            <pc:docMk/>
            <pc:sldMk cId="149020033" sldId="261"/>
            <ac:picMk id="4" creationId="{567F5C4B-B22C-A85D-8A84-C8873C9CEB70}"/>
          </ac:picMkLst>
        </pc:picChg>
        <pc:cxnChg chg="add del">
          <ac:chgData name="Sawant, Ms. Vidisha Vijay" userId="619cfcdd-eaa3-4c74-87c9-3e7f85b30f09" providerId="ADAL" clId="{C5D8981F-C097-4745-B296-DC29A2001378}" dt="2022-11-15T23:11:27.282" v="2625"/>
          <ac:cxnSpMkLst>
            <pc:docMk/>
            <pc:sldMk cId="149020033" sldId="261"/>
            <ac:cxnSpMk id="12" creationId="{49151340-7EF2-0647-A719-394EFC3A180B}"/>
          </ac:cxnSpMkLst>
        </pc:cxnChg>
      </pc:sldChg>
      <pc:sldChg chg="del">
        <pc:chgData name="Sawant, Ms. Vidisha Vijay" userId="619cfcdd-eaa3-4c74-87c9-3e7f85b30f09" providerId="ADAL" clId="{C5D8981F-C097-4745-B296-DC29A2001378}" dt="2022-11-15T21:33:56.478" v="967" actId="47"/>
        <pc:sldMkLst>
          <pc:docMk/>
          <pc:sldMk cId="4001194235" sldId="262"/>
        </pc:sldMkLst>
      </pc:sldChg>
      <pc:sldChg chg="addSp delSp modSp mod ord modTransition setBg">
        <pc:chgData name="Sawant, Ms. Vidisha Vijay" userId="619cfcdd-eaa3-4c74-87c9-3e7f85b30f09" providerId="ADAL" clId="{C5D8981F-C097-4745-B296-DC29A2001378}" dt="2022-11-27T23:05:17.087" v="5474"/>
        <pc:sldMkLst>
          <pc:docMk/>
          <pc:sldMk cId="2731330875" sldId="263"/>
        </pc:sldMkLst>
        <pc:spChg chg="del">
          <ac:chgData name="Sawant, Ms. Vidisha Vijay" userId="619cfcdd-eaa3-4c74-87c9-3e7f85b30f09" providerId="ADAL" clId="{C5D8981F-C097-4745-B296-DC29A2001378}" dt="2022-11-15T14:15:37.088" v="66" actId="478"/>
          <ac:spMkLst>
            <pc:docMk/>
            <pc:sldMk cId="2731330875" sldId="263"/>
            <ac:spMk id="2" creationId="{F7D632DA-2E64-96DD-8422-D41CCBAF190C}"/>
          </ac:spMkLst>
        </pc:spChg>
        <pc:spChg chg="mod">
          <ac:chgData name="Sawant, Ms. Vidisha Vijay" userId="619cfcdd-eaa3-4c74-87c9-3e7f85b30f09" providerId="ADAL" clId="{C5D8981F-C097-4745-B296-DC29A2001378}" dt="2022-11-17T00:26:25.842" v="4071" actId="33524"/>
          <ac:spMkLst>
            <pc:docMk/>
            <pc:sldMk cId="2731330875" sldId="263"/>
            <ac:spMk id="3" creationId="{D0881E4C-5D7D-D4D9-3709-77E1E8DBE78F}"/>
          </ac:spMkLst>
        </pc:spChg>
        <pc:spChg chg="add mod">
          <ac:chgData name="Sawant, Ms. Vidisha Vijay" userId="619cfcdd-eaa3-4c74-87c9-3e7f85b30f09" providerId="ADAL" clId="{C5D8981F-C097-4745-B296-DC29A2001378}" dt="2022-11-16T23:52:52.031" v="3245" actId="113"/>
          <ac:spMkLst>
            <pc:docMk/>
            <pc:sldMk cId="2731330875" sldId="263"/>
            <ac:spMk id="4" creationId="{65B2FCE6-C351-A41D-BE2D-3B6E21188AE3}"/>
          </ac:spMkLst>
        </pc:spChg>
        <pc:picChg chg="add mod ord modCrop">
          <ac:chgData name="Sawant, Ms. Vidisha Vijay" userId="619cfcdd-eaa3-4c74-87c9-3e7f85b30f09" providerId="ADAL" clId="{C5D8981F-C097-4745-B296-DC29A2001378}" dt="2022-11-26T23:18:47.357" v="4445" actId="1076"/>
          <ac:picMkLst>
            <pc:docMk/>
            <pc:sldMk cId="2731330875" sldId="263"/>
            <ac:picMk id="5" creationId="{DCE07DED-28C7-0358-7E0A-C42931D08FCA}"/>
          </ac:picMkLst>
        </pc:picChg>
      </pc:sldChg>
      <pc:sldChg chg="addSp delSp modSp mod modTransition setBg delDesignElem">
        <pc:chgData name="Sawant, Ms. Vidisha Vijay" userId="619cfcdd-eaa3-4c74-87c9-3e7f85b30f09" providerId="ADAL" clId="{C5D8981F-C097-4745-B296-DC29A2001378}" dt="2022-11-27T23:05:11.358" v="5471"/>
        <pc:sldMkLst>
          <pc:docMk/>
          <pc:sldMk cId="1612555749" sldId="264"/>
        </pc:sldMkLst>
        <pc:spChg chg="mod">
          <ac:chgData name="Sawant, Ms. Vidisha Vijay" userId="619cfcdd-eaa3-4c74-87c9-3e7f85b30f09" providerId="ADAL" clId="{C5D8981F-C097-4745-B296-DC29A2001378}" dt="2022-11-17T00:27:23.080" v="4086" actId="1076"/>
          <ac:spMkLst>
            <pc:docMk/>
            <pc:sldMk cId="1612555749" sldId="264"/>
            <ac:spMk id="2" creationId="{8FF87AB1-CE65-AA79-287B-C947D41A4B8D}"/>
          </ac:spMkLst>
        </pc:spChg>
        <pc:spChg chg="add del">
          <ac:chgData name="Sawant, Ms. Vidisha Vijay" userId="619cfcdd-eaa3-4c74-87c9-3e7f85b30f09" providerId="ADAL" clId="{C5D8981F-C097-4745-B296-DC29A2001378}" dt="2022-11-15T23:11:27.282" v="2625"/>
          <ac:spMkLst>
            <pc:docMk/>
            <pc:sldMk cId="1612555749" sldId="264"/>
            <ac:spMk id="35" creationId="{02856439-F4E3-D54F-9416-42ABDCE1DE66}"/>
          </ac:spMkLst>
        </pc:spChg>
        <pc:spChg chg="add del">
          <ac:chgData name="Sawant, Ms. Vidisha Vijay" userId="619cfcdd-eaa3-4c74-87c9-3e7f85b30f09" providerId="ADAL" clId="{C5D8981F-C097-4745-B296-DC29A2001378}" dt="2022-11-15T23:11:27.282" v="2625"/>
          <ac:spMkLst>
            <pc:docMk/>
            <pc:sldMk cId="1612555749" sldId="264"/>
            <ac:spMk id="37" creationId="{C364144C-8BB1-450F-812B-D7D09A795CBF}"/>
          </ac:spMkLst>
        </pc:spChg>
        <pc:grpChg chg="add del">
          <ac:chgData name="Sawant, Ms. Vidisha Vijay" userId="619cfcdd-eaa3-4c74-87c9-3e7f85b30f09" providerId="ADAL" clId="{C5D8981F-C097-4745-B296-DC29A2001378}" dt="2022-11-15T23:11:27.282" v="2625"/>
          <ac:grpSpMkLst>
            <pc:docMk/>
            <pc:sldMk cId="1612555749" sldId="264"/>
            <ac:grpSpMk id="30" creationId="{D206359A-F1E3-49EE-BBC2-40888C4A3628}"/>
          </ac:grpSpMkLst>
        </pc:grpChg>
      </pc:sldChg>
      <pc:sldChg chg="addSp delSp modSp mod modTransition setBg">
        <pc:chgData name="Sawant, Ms. Vidisha Vijay" userId="619cfcdd-eaa3-4c74-87c9-3e7f85b30f09" providerId="ADAL" clId="{C5D8981F-C097-4745-B296-DC29A2001378}" dt="2022-11-27T23:05:42.015" v="5479"/>
        <pc:sldMkLst>
          <pc:docMk/>
          <pc:sldMk cId="4128167314" sldId="265"/>
        </pc:sldMkLst>
        <pc:spChg chg="mod">
          <ac:chgData name="Sawant, Ms. Vidisha Vijay" userId="619cfcdd-eaa3-4c74-87c9-3e7f85b30f09" providerId="ADAL" clId="{C5D8981F-C097-4745-B296-DC29A2001378}" dt="2022-11-26T23:21:43.528" v="4466" actId="1076"/>
          <ac:spMkLst>
            <pc:docMk/>
            <pc:sldMk cId="4128167314" sldId="265"/>
            <ac:spMk id="2" creationId="{FDEBF5B9-88C0-7E23-411F-BAAC5EC06837}"/>
          </ac:spMkLst>
        </pc:spChg>
        <pc:spChg chg="del">
          <ac:chgData name="Sawant, Ms. Vidisha Vijay" userId="619cfcdd-eaa3-4c74-87c9-3e7f85b30f09" providerId="ADAL" clId="{C5D8981F-C097-4745-B296-DC29A2001378}" dt="2022-11-15T19:18:35.664" v="80"/>
          <ac:spMkLst>
            <pc:docMk/>
            <pc:sldMk cId="4128167314" sldId="265"/>
            <ac:spMk id="3" creationId="{E58CFFC0-7459-EF4D-06F1-40E89E6A9267}"/>
          </ac:spMkLst>
        </pc:spChg>
        <pc:picChg chg="add mod">
          <ac:chgData name="Sawant, Ms. Vidisha Vijay" userId="619cfcdd-eaa3-4c74-87c9-3e7f85b30f09" providerId="ADAL" clId="{C5D8981F-C097-4745-B296-DC29A2001378}" dt="2022-11-15T22:42:29.173" v="1635" actId="14826"/>
          <ac:picMkLst>
            <pc:docMk/>
            <pc:sldMk cId="4128167314" sldId="265"/>
            <ac:picMk id="4" creationId="{4A101868-5AE1-E364-794F-34CF51941C3E}"/>
          </ac:picMkLst>
        </pc:picChg>
      </pc:sldChg>
      <pc:sldChg chg="addSp delSp modSp mod modTransition setBg">
        <pc:chgData name="Sawant, Ms. Vidisha Vijay" userId="619cfcdd-eaa3-4c74-87c9-3e7f85b30f09" providerId="ADAL" clId="{C5D8981F-C097-4745-B296-DC29A2001378}" dt="2022-11-27T23:05:45.044" v="5480"/>
        <pc:sldMkLst>
          <pc:docMk/>
          <pc:sldMk cId="1984331626" sldId="266"/>
        </pc:sldMkLst>
        <pc:spChg chg="mod">
          <ac:chgData name="Sawant, Ms. Vidisha Vijay" userId="619cfcdd-eaa3-4c74-87c9-3e7f85b30f09" providerId="ADAL" clId="{C5D8981F-C097-4745-B296-DC29A2001378}" dt="2022-11-26T23:22:09.806" v="4468" actId="14100"/>
          <ac:spMkLst>
            <pc:docMk/>
            <pc:sldMk cId="1984331626" sldId="266"/>
            <ac:spMk id="2" creationId="{74EDD4A9-A700-4AC2-D4BF-6D218ECADF9C}"/>
          </ac:spMkLst>
        </pc:spChg>
        <pc:spChg chg="del">
          <ac:chgData name="Sawant, Ms. Vidisha Vijay" userId="619cfcdd-eaa3-4c74-87c9-3e7f85b30f09" providerId="ADAL" clId="{C5D8981F-C097-4745-B296-DC29A2001378}" dt="2022-11-15T19:19:08.617" v="81"/>
          <ac:spMkLst>
            <pc:docMk/>
            <pc:sldMk cId="1984331626" sldId="266"/>
            <ac:spMk id="3" creationId="{0AD79526-2784-49C9-65F5-5940E820CCD6}"/>
          </ac:spMkLst>
        </pc:spChg>
        <pc:picChg chg="add mod">
          <ac:chgData name="Sawant, Ms. Vidisha Vijay" userId="619cfcdd-eaa3-4c74-87c9-3e7f85b30f09" providerId="ADAL" clId="{C5D8981F-C097-4745-B296-DC29A2001378}" dt="2022-11-15T22:42:39.805" v="1636" actId="14826"/>
          <ac:picMkLst>
            <pc:docMk/>
            <pc:sldMk cId="1984331626" sldId="266"/>
            <ac:picMk id="4" creationId="{7BC9CFE0-1FE4-C1BD-1CBF-B7FDE53CF152}"/>
          </ac:picMkLst>
        </pc:picChg>
      </pc:sldChg>
      <pc:sldChg chg="addSp delSp modSp mod modTransition setBg">
        <pc:chgData name="Sawant, Ms. Vidisha Vijay" userId="619cfcdd-eaa3-4c74-87c9-3e7f85b30f09" providerId="ADAL" clId="{C5D8981F-C097-4745-B296-DC29A2001378}" dt="2022-11-27T23:05:49.370" v="5481"/>
        <pc:sldMkLst>
          <pc:docMk/>
          <pc:sldMk cId="369727908" sldId="267"/>
        </pc:sldMkLst>
        <pc:spChg chg="mod">
          <ac:chgData name="Sawant, Ms. Vidisha Vijay" userId="619cfcdd-eaa3-4c74-87c9-3e7f85b30f09" providerId="ADAL" clId="{C5D8981F-C097-4745-B296-DC29A2001378}" dt="2022-11-26T23:22:16.270" v="4469" actId="14100"/>
          <ac:spMkLst>
            <pc:docMk/>
            <pc:sldMk cId="369727908" sldId="267"/>
            <ac:spMk id="2" creationId="{783B4EE6-537F-00AF-839B-D74346732389}"/>
          </ac:spMkLst>
        </pc:spChg>
        <pc:spChg chg="del">
          <ac:chgData name="Sawant, Ms. Vidisha Vijay" userId="619cfcdd-eaa3-4c74-87c9-3e7f85b30f09" providerId="ADAL" clId="{C5D8981F-C097-4745-B296-DC29A2001378}" dt="2022-11-15T19:19:21.271" v="82"/>
          <ac:spMkLst>
            <pc:docMk/>
            <pc:sldMk cId="369727908" sldId="267"/>
            <ac:spMk id="3" creationId="{49E492BE-65A0-18E5-CE59-0E32CD5506CB}"/>
          </ac:spMkLst>
        </pc:spChg>
        <pc:picChg chg="add mod">
          <ac:chgData name="Sawant, Ms. Vidisha Vijay" userId="619cfcdd-eaa3-4c74-87c9-3e7f85b30f09" providerId="ADAL" clId="{C5D8981F-C097-4745-B296-DC29A2001378}" dt="2022-11-15T22:42:47.145" v="1637" actId="14826"/>
          <ac:picMkLst>
            <pc:docMk/>
            <pc:sldMk cId="369727908" sldId="267"/>
            <ac:picMk id="4" creationId="{59BDC179-F4AC-F01F-DE9A-C8B59AE05196}"/>
          </ac:picMkLst>
        </pc:picChg>
      </pc:sldChg>
      <pc:sldChg chg="addSp delSp modSp mod modTransition setBg setFolMasterObjs addAnim delAnim delDesignElem">
        <pc:chgData name="Sawant, Ms. Vidisha Vijay" userId="619cfcdd-eaa3-4c74-87c9-3e7f85b30f09" providerId="ADAL" clId="{C5D8981F-C097-4745-B296-DC29A2001378}" dt="2022-11-27T23:09:13.248" v="5490"/>
        <pc:sldMkLst>
          <pc:docMk/>
          <pc:sldMk cId="611214732" sldId="268"/>
        </pc:sldMkLst>
        <pc:spChg chg="del mod">
          <ac:chgData name="Sawant, Ms. Vidisha Vijay" userId="619cfcdd-eaa3-4c74-87c9-3e7f85b30f09" providerId="ADAL" clId="{C5D8981F-C097-4745-B296-DC29A2001378}" dt="2022-11-15T23:09:44.810" v="2417" actId="478"/>
          <ac:spMkLst>
            <pc:docMk/>
            <pc:sldMk cId="611214732" sldId="268"/>
            <ac:spMk id="2" creationId="{BDD299A4-B6D0-3AA2-D6BE-278E4FA35516}"/>
          </ac:spMkLst>
        </pc:spChg>
        <pc:spChg chg="add del mod">
          <ac:chgData name="Sawant, Ms. Vidisha Vijay" userId="619cfcdd-eaa3-4c74-87c9-3e7f85b30f09" providerId="ADAL" clId="{C5D8981F-C097-4745-B296-DC29A2001378}" dt="2022-11-15T23:09:50.998" v="2418" actId="478"/>
          <ac:spMkLst>
            <pc:docMk/>
            <pc:sldMk cId="611214732" sldId="268"/>
            <ac:spMk id="4" creationId="{A0C8B0C1-8424-778A-4E6F-FCAD272F88EA}"/>
          </ac:spMkLst>
        </pc:spChg>
        <pc:spChg chg="del">
          <ac:chgData name="Sawant, Ms. Vidisha Vijay" userId="619cfcdd-eaa3-4c74-87c9-3e7f85b30f09" providerId="ADAL" clId="{C5D8981F-C097-4745-B296-DC29A2001378}" dt="2022-11-15T23:09:13.001" v="2413" actId="26606"/>
          <ac:spMkLst>
            <pc:docMk/>
            <pc:sldMk cId="611214732" sldId="268"/>
            <ac:spMk id="15" creationId="{FED6D074-A5E9-4040-9A92-7CD5F68ACBBB}"/>
          </ac:spMkLst>
        </pc:spChg>
        <pc:spChg chg="del">
          <ac:chgData name="Sawant, Ms. Vidisha Vijay" userId="619cfcdd-eaa3-4c74-87c9-3e7f85b30f09" providerId="ADAL" clId="{C5D8981F-C097-4745-B296-DC29A2001378}" dt="2022-11-15T23:09:13.001" v="2413" actId="26606"/>
          <ac:spMkLst>
            <pc:docMk/>
            <pc:sldMk cId="611214732" sldId="268"/>
            <ac:spMk id="17" creationId="{C364144C-8BB1-450F-812B-D7D09A795CBF}"/>
          </ac:spMkLst>
        </pc:spChg>
        <pc:spChg chg="add del">
          <ac:chgData name="Sawant, Ms. Vidisha Vijay" userId="619cfcdd-eaa3-4c74-87c9-3e7f85b30f09" providerId="ADAL" clId="{C5D8981F-C097-4745-B296-DC29A2001378}" dt="2022-11-15T23:12:41.933" v="2632" actId="26606"/>
          <ac:spMkLst>
            <pc:docMk/>
            <pc:sldMk cId="611214732" sldId="268"/>
            <ac:spMk id="28" creationId="{02856439-F4E3-D54F-9416-42ABDCE1DE66}"/>
          </ac:spMkLst>
        </pc:spChg>
        <pc:spChg chg="add del">
          <ac:chgData name="Sawant, Ms. Vidisha Vijay" userId="619cfcdd-eaa3-4c74-87c9-3e7f85b30f09" providerId="ADAL" clId="{C5D8981F-C097-4745-B296-DC29A2001378}" dt="2022-11-15T23:12:41.933" v="2632" actId="26606"/>
          <ac:spMkLst>
            <pc:docMk/>
            <pc:sldMk cId="611214732" sldId="268"/>
            <ac:spMk id="30" creationId="{C364144C-8BB1-450F-812B-D7D09A795CBF}"/>
          </ac:spMkLst>
        </pc:spChg>
        <pc:spChg chg="add">
          <ac:chgData name="Sawant, Ms. Vidisha Vijay" userId="619cfcdd-eaa3-4c74-87c9-3e7f85b30f09" providerId="ADAL" clId="{C5D8981F-C097-4745-B296-DC29A2001378}" dt="2022-11-15T23:12:41.933" v="2632" actId="26606"/>
          <ac:spMkLst>
            <pc:docMk/>
            <pc:sldMk cId="611214732" sldId="268"/>
            <ac:spMk id="35" creationId="{E7C80B9C-CCB9-42D2-B7D6-BDA09F3EA8E9}"/>
          </ac:spMkLst>
        </pc:spChg>
        <pc:spChg chg="add">
          <ac:chgData name="Sawant, Ms. Vidisha Vijay" userId="619cfcdd-eaa3-4c74-87c9-3e7f85b30f09" providerId="ADAL" clId="{C5D8981F-C097-4745-B296-DC29A2001378}" dt="2022-11-15T23:12:41.933" v="2632" actId="26606"/>
          <ac:spMkLst>
            <pc:docMk/>
            <pc:sldMk cId="611214732" sldId="268"/>
            <ac:spMk id="37" creationId="{B8C28122-AA8C-48D4-93E8-7C0082B6888A}"/>
          </ac:spMkLst>
        </pc:spChg>
        <pc:spChg chg="add">
          <ac:chgData name="Sawant, Ms. Vidisha Vijay" userId="619cfcdd-eaa3-4c74-87c9-3e7f85b30f09" providerId="ADAL" clId="{C5D8981F-C097-4745-B296-DC29A2001378}" dt="2022-11-15T23:12:41.933" v="2632" actId="26606"/>
          <ac:spMkLst>
            <pc:docMk/>
            <pc:sldMk cId="611214732" sldId="268"/>
            <ac:spMk id="39" creationId="{237B061B-7D22-401D-ACD7-A79B3A9FBC0E}"/>
          </ac:spMkLst>
        </pc:spChg>
        <pc:grpChg chg="del">
          <ac:chgData name="Sawant, Ms. Vidisha Vijay" userId="619cfcdd-eaa3-4c74-87c9-3e7f85b30f09" providerId="ADAL" clId="{C5D8981F-C097-4745-B296-DC29A2001378}" dt="2022-11-15T23:09:13.001" v="2413" actId="26606"/>
          <ac:grpSpMkLst>
            <pc:docMk/>
            <pc:sldMk cId="611214732" sldId="268"/>
            <ac:grpSpMk id="9" creationId="{D206359A-F1E3-49EE-BBC2-40888C4A3628}"/>
          </ac:grpSpMkLst>
        </pc:grpChg>
        <pc:grpChg chg="add del">
          <ac:chgData name="Sawant, Ms. Vidisha Vijay" userId="619cfcdd-eaa3-4c74-87c9-3e7f85b30f09" providerId="ADAL" clId="{C5D8981F-C097-4745-B296-DC29A2001378}" dt="2022-11-15T23:12:41.933" v="2632" actId="26606"/>
          <ac:grpSpMkLst>
            <pc:docMk/>
            <pc:sldMk cId="611214732" sldId="268"/>
            <ac:grpSpMk id="22" creationId="{D206359A-F1E3-49EE-BBC2-40888C4A3628}"/>
          </ac:grpSpMkLst>
        </pc:grpChg>
        <pc:picChg chg="del mod">
          <ac:chgData name="Sawant, Ms. Vidisha Vijay" userId="619cfcdd-eaa3-4c74-87c9-3e7f85b30f09" providerId="ADAL" clId="{C5D8981F-C097-4745-B296-DC29A2001378}" dt="2022-11-15T23:10:15.334" v="2419" actId="478"/>
          <ac:picMkLst>
            <pc:docMk/>
            <pc:sldMk cId="611214732" sldId="268"/>
            <ac:picMk id="5" creationId="{9A4A3DDB-DA10-6BC0-B0CA-E2AB39BE348A}"/>
          </ac:picMkLst>
        </pc:picChg>
        <pc:picChg chg="add mod">
          <ac:chgData name="Sawant, Ms. Vidisha Vijay" userId="619cfcdd-eaa3-4c74-87c9-3e7f85b30f09" providerId="ADAL" clId="{C5D8981F-C097-4745-B296-DC29A2001378}" dt="2022-11-15T23:12:41.933" v="2632" actId="26606"/>
          <ac:picMkLst>
            <pc:docMk/>
            <pc:sldMk cId="611214732" sldId="268"/>
            <ac:picMk id="7" creationId="{167A2835-AF75-0057-5EAB-74262B5961BC}"/>
          </ac:picMkLst>
        </pc:picChg>
      </pc:sldChg>
      <pc:sldChg chg="addSp delSp modSp mod modTransition setBg delDesignElem">
        <pc:chgData name="Sawant, Ms. Vidisha Vijay" userId="619cfcdd-eaa3-4c74-87c9-3e7f85b30f09" providerId="ADAL" clId="{C5D8981F-C097-4745-B296-DC29A2001378}" dt="2022-11-29T06:57:19.419" v="5852" actId="1076"/>
        <pc:sldMkLst>
          <pc:docMk/>
          <pc:sldMk cId="4005098149" sldId="269"/>
        </pc:sldMkLst>
        <pc:spChg chg="mod">
          <ac:chgData name="Sawant, Ms. Vidisha Vijay" userId="619cfcdd-eaa3-4c74-87c9-3e7f85b30f09" providerId="ADAL" clId="{C5D8981F-C097-4745-B296-DC29A2001378}" dt="2022-11-15T19:54:51.216" v="424" actId="113"/>
          <ac:spMkLst>
            <pc:docMk/>
            <pc:sldMk cId="4005098149" sldId="269"/>
            <ac:spMk id="2" creationId="{83980B5C-83AB-35AD-5012-9A106C3BD2DF}"/>
          </ac:spMkLst>
        </pc:spChg>
        <pc:spChg chg="del">
          <ac:chgData name="Sawant, Ms. Vidisha Vijay" userId="619cfcdd-eaa3-4c74-87c9-3e7f85b30f09" providerId="ADAL" clId="{C5D8981F-C097-4745-B296-DC29A2001378}" dt="2022-11-15T19:21:43.619" v="106"/>
          <ac:spMkLst>
            <pc:docMk/>
            <pc:sldMk cId="4005098149" sldId="269"/>
            <ac:spMk id="3" creationId="{2E49563E-2ED1-EEA8-D79A-D5A3F0D123A8}"/>
          </ac:spMkLst>
        </pc:spChg>
        <pc:spChg chg="add del mod">
          <ac:chgData name="Sawant, Ms. Vidisha Vijay" userId="619cfcdd-eaa3-4c74-87c9-3e7f85b30f09" providerId="ADAL" clId="{C5D8981F-C097-4745-B296-DC29A2001378}" dt="2022-11-29T06:56:23.303" v="5845" actId="478"/>
          <ac:spMkLst>
            <pc:docMk/>
            <pc:sldMk cId="4005098149" sldId="269"/>
            <ac:spMk id="6" creationId="{0B3DA431-D453-43A6-CF17-B0D081AA29D7}"/>
          </ac:spMkLst>
        </pc:spChg>
        <pc:spChg chg="add del">
          <ac:chgData name="Sawant, Ms. Vidisha Vijay" userId="619cfcdd-eaa3-4c74-87c9-3e7f85b30f09" providerId="ADAL" clId="{C5D8981F-C097-4745-B296-DC29A2001378}" dt="2022-11-15T23:11:27.282" v="2625"/>
          <ac:spMkLst>
            <pc:docMk/>
            <pc:sldMk cId="4005098149" sldId="269"/>
            <ac:spMk id="16" creationId="{8A9D6F08-A2FB-BD41-8D20-D1CEDE8CFFB3}"/>
          </ac:spMkLst>
        </pc:spChg>
        <pc:grpChg chg="add del">
          <ac:chgData name="Sawant, Ms. Vidisha Vijay" userId="619cfcdd-eaa3-4c74-87c9-3e7f85b30f09" providerId="ADAL" clId="{C5D8981F-C097-4745-B296-DC29A2001378}" dt="2022-11-15T23:11:27.282" v="2625"/>
          <ac:grpSpMkLst>
            <pc:docMk/>
            <pc:sldMk cId="4005098149" sldId="269"/>
            <ac:grpSpMk id="10" creationId="{D206359A-F1E3-49EE-BBC2-40888C4A3628}"/>
          </ac:grpSpMkLst>
        </pc:grpChg>
        <pc:grpChg chg="add del">
          <ac:chgData name="Sawant, Ms. Vidisha Vijay" userId="619cfcdd-eaa3-4c74-87c9-3e7f85b30f09" providerId="ADAL" clId="{C5D8981F-C097-4745-B296-DC29A2001378}" dt="2022-11-15T23:11:27.282" v="2625"/>
          <ac:grpSpMkLst>
            <pc:docMk/>
            <pc:sldMk cId="4005098149" sldId="269"/>
            <ac:grpSpMk id="18" creationId="{E7AD4836-6F6D-E043-BB4C-42E7395E8E4A}"/>
          </ac:grpSpMkLst>
        </pc:grpChg>
        <pc:picChg chg="add del mod ord">
          <ac:chgData name="Sawant, Ms. Vidisha Vijay" userId="619cfcdd-eaa3-4c74-87c9-3e7f85b30f09" providerId="ADAL" clId="{C5D8981F-C097-4745-B296-DC29A2001378}" dt="2022-11-29T06:56:20.119" v="5844" actId="478"/>
          <ac:picMkLst>
            <pc:docMk/>
            <pc:sldMk cId="4005098149" sldId="269"/>
            <ac:picMk id="4" creationId="{D1265BDE-0CE3-872B-137E-249962E1ADB1}"/>
          </ac:picMkLst>
        </pc:picChg>
        <pc:picChg chg="add del mod modCrop">
          <ac:chgData name="Sawant, Ms. Vidisha Vijay" userId="619cfcdd-eaa3-4c74-87c9-3e7f85b30f09" providerId="ADAL" clId="{C5D8981F-C097-4745-B296-DC29A2001378}" dt="2022-11-29T06:56:25.311" v="5847" actId="478"/>
          <ac:picMkLst>
            <pc:docMk/>
            <pc:sldMk cId="4005098149" sldId="269"/>
            <ac:picMk id="5" creationId="{43B1CF86-7C2F-7CCF-5F30-3EBD66007F27}"/>
          </ac:picMkLst>
        </pc:picChg>
        <pc:picChg chg="add mod">
          <ac:chgData name="Sawant, Ms. Vidisha Vijay" userId="619cfcdd-eaa3-4c74-87c9-3e7f85b30f09" providerId="ADAL" clId="{C5D8981F-C097-4745-B296-DC29A2001378}" dt="2022-11-29T06:57:19.419" v="5852" actId="1076"/>
          <ac:picMkLst>
            <pc:docMk/>
            <pc:sldMk cId="4005098149" sldId="269"/>
            <ac:picMk id="8" creationId="{B171F9A2-9555-6EAB-3BB0-B5BA6CC4209F}"/>
          </ac:picMkLst>
        </pc:picChg>
      </pc:sldChg>
      <pc:sldChg chg="addSp delSp modSp mod modTransition setBg delDesignElem">
        <pc:chgData name="Sawant, Ms. Vidisha Vijay" userId="619cfcdd-eaa3-4c74-87c9-3e7f85b30f09" providerId="ADAL" clId="{C5D8981F-C097-4745-B296-DC29A2001378}" dt="2022-11-27T23:09:30.732" v="5493"/>
        <pc:sldMkLst>
          <pc:docMk/>
          <pc:sldMk cId="3306243181" sldId="270"/>
        </pc:sldMkLst>
        <pc:spChg chg="mod">
          <ac:chgData name="Sawant, Ms. Vidisha Vijay" userId="619cfcdd-eaa3-4c74-87c9-3e7f85b30f09" providerId="ADAL" clId="{C5D8981F-C097-4745-B296-DC29A2001378}" dt="2022-11-15T19:54:40.409" v="423" actId="113"/>
          <ac:spMkLst>
            <pc:docMk/>
            <pc:sldMk cId="3306243181" sldId="270"/>
            <ac:spMk id="2" creationId="{E33D061E-E227-BC65-31D5-735A300042C4}"/>
          </ac:spMkLst>
        </pc:spChg>
        <pc:spChg chg="add del">
          <ac:chgData name="Sawant, Ms. Vidisha Vijay" userId="619cfcdd-eaa3-4c74-87c9-3e7f85b30f09" providerId="ADAL" clId="{C5D8981F-C097-4745-B296-DC29A2001378}" dt="2022-11-15T23:11:27.282" v="2625"/>
          <ac:spMkLst>
            <pc:docMk/>
            <pc:sldMk cId="3306243181" sldId="270"/>
            <ac:spMk id="15" creationId="{02856439-F4E3-D54F-9416-42ABDCE1DE66}"/>
          </ac:spMkLst>
        </pc:spChg>
        <pc:spChg chg="add del">
          <ac:chgData name="Sawant, Ms. Vidisha Vijay" userId="619cfcdd-eaa3-4c74-87c9-3e7f85b30f09" providerId="ADAL" clId="{C5D8981F-C097-4745-B296-DC29A2001378}" dt="2022-11-15T23:11:27.282" v="2625"/>
          <ac:spMkLst>
            <pc:docMk/>
            <pc:sldMk cId="3306243181" sldId="270"/>
            <ac:spMk id="17" creationId="{C364144C-8BB1-450F-812B-D7D09A795CBF}"/>
          </ac:spMkLst>
        </pc:spChg>
        <pc:grpChg chg="add del">
          <ac:chgData name="Sawant, Ms. Vidisha Vijay" userId="619cfcdd-eaa3-4c74-87c9-3e7f85b30f09" providerId="ADAL" clId="{C5D8981F-C097-4745-B296-DC29A2001378}" dt="2022-11-15T23:11:27.282" v="2625"/>
          <ac:grpSpMkLst>
            <pc:docMk/>
            <pc:sldMk cId="3306243181" sldId="270"/>
            <ac:grpSpMk id="9" creationId="{D206359A-F1E3-49EE-BBC2-40888C4A3628}"/>
          </ac:grpSpMkLst>
        </pc:grpChg>
      </pc:sldChg>
      <pc:sldChg chg="addSp delSp modSp mod modTransition setBg setFolMasterObjs addAnim">
        <pc:chgData name="Sawant, Ms. Vidisha Vijay" userId="619cfcdd-eaa3-4c74-87c9-3e7f85b30f09" providerId="ADAL" clId="{C5D8981F-C097-4745-B296-DC29A2001378}" dt="2022-11-27T23:47:16.901" v="5542" actId="20577"/>
        <pc:sldMkLst>
          <pc:docMk/>
          <pc:sldMk cId="3691504422" sldId="271"/>
        </pc:sldMkLst>
        <pc:spChg chg="mod ord">
          <ac:chgData name="Sawant, Ms. Vidisha Vijay" userId="619cfcdd-eaa3-4c74-87c9-3e7f85b30f09" providerId="ADAL" clId="{C5D8981F-C097-4745-B296-DC29A2001378}" dt="2022-11-27T23:47:16.901" v="5542" actId="20577"/>
          <ac:spMkLst>
            <pc:docMk/>
            <pc:sldMk cId="3691504422" sldId="271"/>
            <ac:spMk id="2" creationId="{BB206F0A-FFEA-9B8F-474A-E488D55DF4DD}"/>
          </ac:spMkLst>
        </pc:spChg>
        <pc:spChg chg="del">
          <ac:chgData name="Sawant, Ms. Vidisha Vijay" userId="619cfcdd-eaa3-4c74-87c9-3e7f85b30f09" providerId="ADAL" clId="{C5D8981F-C097-4745-B296-DC29A2001378}" dt="2022-11-15T20:03:51.412" v="429" actId="478"/>
          <ac:spMkLst>
            <pc:docMk/>
            <pc:sldMk cId="3691504422" sldId="271"/>
            <ac:spMk id="3" creationId="{06A89219-E81D-1B6C-8E42-560E4A8E21EA}"/>
          </ac:spMkLst>
        </pc:spChg>
        <pc:spChg chg="add">
          <ac:chgData name="Sawant, Ms. Vidisha Vijay" userId="619cfcdd-eaa3-4c74-87c9-3e7f85b30f09" providerId="ADAL" clId="{C5D8981F-C097-4745-B296-DC29A2001378}" dt="2022-11-26T22:16:18.753" v="4100" actId="26606"/>
          <ac:spMkLst>
            <pc:docMk/>
            <pc:sldMk cId="3691504422" sldId="271"/>
            <ac:spMk id="15" creationId="{FED6D074-A5E9-4040-9A92-7CD5F68ACBBB}"/>
          </ac:spMkLst>
        </pc:spChg>
        <pc:spChg chg="add">
          <ac:chgData name="Sawant, Ms. Vidisha Vijay" userId="619cfcdd-eaa3-4c74-87c9-3e7f85b30f09" providerId="ADAL" clId="{C5D8981F-C097-4745-B296-DC29A2001378}" dt="2022-11-26T22:16:18.753" v="4100" actId="26606"/>
          <ac:spMkLst>
            <pc:docMk/>
            <pc:sldMk cId="3691504422" sldId="271"/>
            <ac:spMk id="17" creationId="{C364144C-8BB1-450F-812B-D7D09A795CBF}"/>
          </ac:spMkLst>
        </pc:spChg>
        <pc:grpChg chg="add">
          <ac:chgData name="Sawant, Ms. Vidisha Vijay" userId="619cfcdd-eaa3-4c74-87c9-3e7f85b30f09" providerId="ADAL" clId="{C5D8981F-C097-4745-B296-DC29A2001378}" dt="2022-11-26T22:16:18.753" v="4100" actId="26606"/>
          <ac:grpSpMkLst>
            <pc:docMk/>
            <pc:sldMk cId="3691504422" sldId="271"/>
            <ac:grpSpMk id="9" creationId="{D206359A-F1E3-49EE-BBC2-40888C4A3628}"/>
          </ac:grpSpMkLst>
        </pc:grpChg>
        <pc:picChg chg="add mod">
          <ac:chgData name="Sawant, Ms. Vidisha Vijay" userId="619cfcdd-eaa3-4c74-87c9-3e7f85b30f09" providerId="ADAL" clId="{C5D8981F-C097-4745-B296-DC29A2001378}" dt="2022-11-26T22:16:18.753" v="4100" actId="26606"/>
          <ac:picMkLst>
            <pc:docMk/>
            <pc:sldMk cId="3691504422" sldId="271"/>
            <ac:picMk id="4" creationId="{21F219D3-1975-F3AA-61F3-66C10B1B7298}"/>
          </ac:picMkLst>
        </pc:picChg>
      </pc:sldChg>
      <pc:sldChg chg="addSp delSp modSp mod modTransition setBg delDesignElem">
        <pc:chgData name="Sawant, Ms. Vidisha Vijay" userId="619cfcdd-eaa3-4c74-87c9-3e7f85b30f09" providerId="ADAL" clId="{C5D8981F-C097-4745-B296-DC29A2001378}" dt="2022-11-27T23:11:10.624" v="5504"/>
        <pc:sldMkLst>
          <pc:docMk/>
          <pc:sldMk cId="547471868" sldId="272"/>
        </pc:sldMkLst>
        <pc:spChg chg="mod">
          <ac:chgData name="Sawant, Ms. Vidisha Vijay" userId="619cfcdd-eaa3-4c74-87c9-3e7f85b30f09" providerId="ADAL" clId="{C5D8981F-C097-4745-B296-DC29A2001378}" dt="2022-11-15T23:22:34.339" v="2726" actId="113"/>
          <ac:spMkLst>
            <pc:docMk/>
            <pc:sldMk cId="547471868" sldId="272"/>
            <ac:spMk id="2" creationId="{7219A0FC-38F3-9E16-48F4-4D8527DB13CB}"/>
          </ac:spMkLst>
        </pc:spChg>
        <pc:spChg chg="del mod">
          <ac:chgData name="Sawant, Ms. Vidisha Vijay" userId="619cfcdd-eaa3-4c74-87c9-3e7f85b30f09" providerId="ADAL" clId="{C5D8981F-C097-4745-B296-DC29A2001378}" dt="2022-11-15T22:14:46.470" v="1403"/>
          <ac:spMkLst>
            <pc:docMk/>
            <pc:sldMk cId="547471868" sldId="272"/>
            <ac:spMk id="3" creationId="{63916E3F-0461-A79E-E3F1-F38913EB7148}"/>
          </ac:spMkLst>
        </pc:spChg>
        <pc:spChg chg="add del">
          <ac:chgData name="Sawant, Ms. Vidisha Vijay" userId="619cfcdd-eaa3-4c74-87c9-3e7f85b30f09" providerId="ADAL" clId="{C5D8981F-C097-4745-B296-DC29A2001378}" dt="2022-11-15T22:14:56.978" v="1405" actId="26606"/>
          <ac:spMkLst>
            <pc:docMk/>
            <pc:sldMk cId="547471868" sldId="272"/>
            <ac:spMk id="15" creationId="{ECD84B89-83B1-AA44-B9BE-C68A3A346981}"/>
          </ac:spMkLst>
        </pc:spChg>
        <pc:spChg chg="add del">
          <ac:chgData name="Sawant, Ms. Vidisha Vijay" userId="619cfcdd-eaa3-4c74-87c9-3e7f85b30f09" providerId="ADAL" clId="{C5D8981F-C097-4745-B296-DC29A2001378}" dt="2022-11-15T22:14:56.978" v="1405" actId="26606"/>
          <ac:spMkLst>
            <pc:docMk/>
            <pc:sldMk cId="547471868" sldId="272"/>
            <ac:spMk id="17" creationId="{DF3B9D9F-2555-4B2E-AD17-056B66596D5A}"/>
          </ac:spMkLst>
        </pc:spChg>
        <pc:spChg chg="add del">
          <ac:chgData name="Sawant, Ms. Vidisha Vijay" userId="619cfcdd-eaa3-4c74-87c9-3e7f85b30f09" providerId="ADAL" clId="{C5D8981F-C097-4745-B296-DC29A2001378}" dt="2022-11-15T22:14:56.978" v="1405" actId="26606"/>
          <ac:spMkLst>
            <pc:docMk/>
            <pc:sldMk cId="547471868" sldId="272"/>
            <ac:spMk id="19" creationId="{98F816C8-664D-4D46-87AC-DD7054006763}"/>
          </ac:spMkLst>
        </pc:spChg>
        <pc:spChg chg="add del mod">
          <ac:chgData name="Sawant, Ms. Vidisha Vijay" userId="619cfcdd-eaa3-4c74-87c9-3e7f85b30f09" providerId="ADAL" clId="{C5D8981F-C097-4745-B296-DC29A2001378}" dt="2022-11-15T23:11:27.282" v="2625"/>
          <ac:spMkLst>
            <pc:docMk/>
            <pc:sldMk cId="547471868" sldId="272"/>
            <ac:spMk id="21" creationId="{3B5305C3-9940-4541-9DEE-9AE9C3EA60A4}"/>
          </ac:spMkLst>
        </pc:spChg>
        <pc:spChg chg="add del">
          <ac:chgData name="Sawant, Ms. Vidisha Vijay" userId="619cfcdd-eaa3-4c74-87c9-3e7f85b30f09" providerId="ADAL" clId="{C5D8981F-C097-4745-B296-DC29A2001378}" dt="2022-11-15T22:15:52.656" v="1413" actId="26606"/>
          <ac:spMkLst>
            <pc:docMk/>
            <pc:sldMk cId="547471868" sldId="272"/>
            <ac:spMk id="27" creationId="{19EC5B12-9FF3-41FE-B789-2696F5195F4E}"/>
          </ac:spMkLst>
        </pc:spChg>
        <pc:spChg chg="add del">
          <ac:chgData name="Sawant, Ms. Vidisha Vijay" userId="619cfcdd-eaa3-4c74-87c9-3e7f85b30f09" providerId="ADAL" clId="{C5D8981F-C097-4745-B296-DC29A2001378}" dt="2022-11-15T22:16:19.165" v="1415" actId="26606"/>
          <ac:spMkLst>
            <pc:docMk/>
            <pc:sldMk cId="547471868" sldId="272"/>
            <ac:spMk id="31" creationId="{3B5305C3-9940-4541-9DEE-9AE9C3EA60A4}"/>
          </ac:spMkLst>
        </pc:spChg>
        <pc:grpChg chg="add del">
          <ac:chgData name="Sawant, Ms. Vidisha Vijay" userId="619cfcdd-eaa3-4c74-87c9-3e7f85b30f09" providerId="ADAL" clId="{C5D8981F-C097-4745-B296-DC29A2001378}" dt="2022-11-15T22:14:56.978" v="1405" actId="26606"/>
          <ac:grpSpMkLst>
            <pc:docMk/>
            <pc:sldMk cId="547471868" sldId="272"/>
            <ac:grpSpMk id="9" creationId="{D206359A-F1E3-49EE-BBC2-40888C4A3628}"/>
          </ac:grpSpMkLst>
        </pc:grpChg>
        <pc:graphicFrameChg chg="add mod modGraphic">
          <ac:chgData name="Sawant, Ms. Vidisha Vijay" userId="619cfcdd-eaa3-4c74-87c9-3e7f85b30f09" providerId="ADAL" clId="{C5D8981F-C097-4745-B296-DC29A2001378}" dt="2022-11-15T22:24:04.105" v="1528" actId="14100"/>
          <ac:graphicFrameMkLst>
            <pc:docMk/>
            <pc:sldMk cId="547471868" sldId="272"/>
            <ac:graphicFrameMk id="4" creationId="{732487DD-A6CE-C064-CD47-EEAE618D63B6}"/>
          </ac:graphicFrameMkLst>
        </pc:graphicFrameChg>
        <pc:cxnChg chg="add del mod">
          <ac:chgData name="Sawant, Ms. Vidisha Vijay" userId="619cfcdd-eaa3-4c74-87c9-3e7f85b30f09" providerId="ADAL" clId="{C5D8981F-C097-4745-B296-DC29A2001378}" dt="2022-11-15T23:11:27.282" v="2625"/>
          <ac:cxnSpMkLst>
            <pc:docMk/>
            <pc:sldMk cId="547471868" sldId="272"/>
            <ac:cxnSpMk id="22" creationId="{AB882E83-38EA-4A57-928E-B07CFAFB7067}"/>
          </ac:cxnSpMkLst>
        </pc:cxnChg>
        <pc:cxnChg chg="add del">
          <ac:chgData name="Sawant, Ms. Vidisha Vijay" userId="619cfcdd-eaa3-4c74-87c9-3e7f85b30f09" providerId="ADAL" clId="{C5D8981F-C097-4745-B296-DC29A2001378}" dt="2022-11-15T22:15:52.656" v="1413" actId="26606"/>
          <ac:cxnSpMkLst>
            <pc:docMk/>
            <pc:sldMk cId="547471868" sldId="272"/>
            <ac:cxnSpMk id="29" creationId="{4FCEE13B-EFB1-46F2-BC11-110F05BFB691}"/>
          </ac:cxnSpMkLst>
        </pc:cxnChg>
        <pc:cxnChg chg="add del">
          <ac:chgData name="Sawant, Ms. Vidisha Vijay" userId="619cfcdd-eaa3-4c74-87c9-3e7f85b30f09" providerId="ADAL" clId="{C5D8981F-C097-4745-B296-DC29A2001378}" dt="2022-11-15T22:16:19.165" v="1415" actId="26606"/>
          <ac:cxnSpMkLst>
            <pc:docMk/>
            <pc:sldMk cId="547471868" sldId="272"/>
            <ac:cxnSpMk id="32" creationId="{AB882E83-38EA-4A57-928E-B07CFAFB7067}"/>
          </ac:cxnSpMkLst>
        </pc:cxnChg>
      </pc:sldChg>
      <pc:sldChg chg="addSp delSp modSp mod modTransition setBg delDesignElem">
        <pc:chgData name="Sawant, Ms. Vidisha Vijay" userId="619cfcdd-eaa3-4c74-87c9-3e7f85b30f09" providerId="ADAL" clId="{C5D8981F-C097-4745-B296-DC29A2001378}" dt="2022-11-27T23:11:18.707" v="5506"/>
        <pc:sldMkLst>
          <pc:docMk/>
          <pc:sldMk cId="3873727407" sldId="273"/>
        </pc:sldMkLst>
        <pc:spChg chg="mod">
          <ac:chgData name="Sawant, Ms. Vidisha Vijay" userId="619cfcdd-eaa3-4c74-87c9-3e7f85b30f09" providerId="ADAL" clId="{C5D8981F-C097-4745-B296-DC29A2001378}" dt="2022-11-15T23:22:38.833" v="2727" actId="113"/>
          <ac:spMkLst>
            <pc:docMk/>
            <pc:sldMk cId="3873727407" sldId="273"/>
            <ac:spMk id="2" creationId="{A88E0D4E-2A8C-6812-002E-4A11464F5B7B}"/>
          </ac:spMkLst>
        </pc:spChg>
        <pc:spChg chg="del">
          <ac:chgData name="Sawant, Ms. Vidisha Vijay" userId="619cfcdd-eaa3-4c74-87c9-3e7f85b30f09" providerId="ADAL" clId="{C5D8981F-C097-4745-B296-DC29A2001378}" dt="2022-11-15T22:18:14.071" v="1423"/>
          <ac:spMkLst>
            <pc:docMk/>
            <pc:sldMk cId="3873727407" sldId="273"/>
            <ac:spMk id="3" creationId="{97DF52D0-03CA-49C8-42E1-6712D649B9C8}"/>
          </ac:spMkLst>
        </pc:spChg>
        <pc:spChg chg="add del mod">
          <ac:chgData name="Sawant, Ms. Vidisha Vijay" userId="619cfcdd-eaa3-4c74-87c9-3e7f85b30f09" providerId="ADAL" clId="{C5D8981F-C097-4745-B296-DC29A2001378}" dt="2022-11-15T22:20:07.028" v="1447"/>
          <ac:spMkLst>
            <pc:docMk/>
            <pc:sldMk cId="3873727407" sldId="273"/>
            <ac:spMk id="6" creationId="{A1EF05C7-225B-CC52-7A55-E6B5CDFE00E9}"/>
          </ac:spMkLst>
        </pc:spChg>
        <pc:spChg chg="add del">
          <ac:chgData name="Sawant, Ms. Vidisha Vijay" userId="619cfcdd-eaa3-4c74-87c9-3e7f85b30f09" providerId="ADAL" clId="{C5D8981F-C097-4745-B296-DC29A2001378}" dt="2022-11-15T23:11:27.282" v="2625"/>
          <ac:spMkLst>
            <pc:docMk/>
            <pc:sldMk cId="3873727407" sldId="273"/>
            <ac:spMk id="12" creationId="{3B5305C3-9940-4541-9DEE-9AE9C3EA60A4}"/>
          </ac:spMkLst>
        </pc:spChg>
        <pc:graphicFrameChg chg="add del mod modGraphic">
          <ac:chgData name="Sawant, Ms. Vidisha Vijay" userId="619cfcdd-eaa3-4c74-87c9-3e7f85b30f09" providerId="ADAL" clId="{C5D8981F-C097-4745-B296-DC29A2001378}" dt="2022-11-15T22:19:30.990" v="1446" actId="478"/>
          <ac:graphicFrameMkLst>
            <pc:docMk/>
            <pc:sldMk cId="3873727407" sldId="273"/>
            <ac:graphicFrameMk id="4" creationId="{8AB8F71E-33A5-BCC1-2EB4-476AC5CAFB33}"/>
          </ac:graphicFrameMkLst>
        </pc:graphicFrameChg>
        <pc:graphicFrameChg chg="add mod modGraphic">
          <ac:chgData name="Sawant, Ms. Vidisha Vijay" userId="619cfcdd-eaa3-4c74-87c9-3e7f85b30f09" providerId="ADAL" clId="{C5D8981F-C097-4745-B296-DC29A2001378}" dt="2022-11-15T23:13:10.565" v="2635" actId="113"/>
          <ac:graphicFrameMkLst>
            <pc:docMk/>
            <pc:sldMk cId="3873727407" sldId="273"/>
            <ac:graphicFrameMk id="7" creationId="{5984E7D8-257D-40F8-5D87-F9C9BDCD82A9}"/>
          </ac:graphicFrameMkLst>
        </pc:graphicFrameChg>
        <pc:cxnChg chg="add del">
          <ac:chgData name="Sawant, Ms. Vidisha Vijay" userId="619cfcdd-eaa3-4c74-87c9-3e7f85b30f09" providerId="ADAL" clId="{C5D8981F-C097-4745-B296-DC29A2001378}" dt="2022-11-15T23:11:27.282" v="2625"/>
          <ac:cxnSpMkLst>
            <pc:docMk/>
            <pc:sldMk cId="3873727407" sldId="273"/>
            <ac:cxnSpMk id="14" creationId="{AB882E83-38EA-4A57-928E-B07CFAFB7067}"/>
          </ac:cxnSpMkLst>
        </pc:cxnChg>
      </pc:sldChg>
      <pc:sldChg chg="addSp delSp modSp mod modTransition">
        <pc:chgData name="Sawant, Ms. Vidisha Vijay" userId="619cfcdd-eaa3-4c74-87c9-3e7f85b30f09" providerId="ADAL" clId="{C5D8981F-C097-4745-B296-DC29A2001378}" dt="2022-11-27T23:11:23.519" v="5507"/>
        <pc:sldMkLst>
          <pc:docMk/>
          <pc:sldMk cId="2202861141" sldId="274"/>
        </pc:sldMkLst>
        <pc:spChg chg="mod">
          <ac:chgData name="Sawant, Ms. Vidisha Vijay" userId="619cfcdd-eaa3-4c74-87c9-3e7f85b30f09" providerId="ADAL" clId="{C5D8981F-C097-4745-B296-DC29A2001378}" dt="2022-11-15T23:22:43.858" v="2728" actId="113"/>
          <ac:spMkLst>
            <pc:docMk/>
            <pc:sldMk cId="2202861141" sldId="274"/>
            <ac:spMk id="2" creationId="{9BAE0D7A-D2C0-4B74-9976-9C68E1552F6B}"/>
          </ac:spMkLst>
        </pc:spChg>
        <pc:spChg chg="add del mod">
          <ac:chgData name="Sawant, Ms. Vidisha Vijay" userId="619cfcdd-eaa3-4c74-87c9-3e7f85b30f09" providerId="ADAL" clId="{C5D8981F-C097-4745-B296-DC29A2001378}" dt="2022-11-15T22:26:29.716" v="1535"/>
          <ac:spMkLst>
            <pc:docMk/>
            <pc:sldMk cId="2202861141" sldId="274"/>
            <ac:spMk id="3" creationId="{BACE3AA6-8A4F-64C6-0903-69C3B87C9A09}"/>
          </ac:spMkLst>
        </pc:spChg>
        <pc:spChg chg="add del mod">
          <ac:chgData name="Sawant, Ms. Vidisha Vijay" userId="619cfcdd-eaa3-4c74-87c9-3e7f85b30f09" providerId="ADAL" clId="{C5D8981F-C097-4745-B296-DC29A2001378}" dt="2022-11-15T22:29:36.898" v="1553" actId="22"/>
          <ac:spMkLst>
            <pc:docMk/>
            <pc:sldMk cId="2202861141" sldId="274"/>
            <ac:spMk id="7" creationId="{CC006D69-6F1F-2E13-38D7-E149937A81D8}"/>
          </ac:spMkLst>
        </pc:spChg>
        <pc:graphicFrameChg chg="add del mod modGraphic">
          <ac:chgData name="Sawant, Ms. Vidisha Vijay" userId="619cfcdd-eaa3-4c74-87c9-3e7f85b30f09" providerId="ADAL" clId="{C5D8981F-C097-4745-B296-DC29A2001378}" dt="2022-11-15T22:26:05.560" v="1534"/>
          <ac:graphicFrameMkLst>
            <pc:docMk/>
            <pc:sldMk cId="2202861141" sldId="274"/>
            <ac:graphicFrameMk id="4" creationId="{6E797D0A-CC51-C993-D1CC-DF40EAF86E51}"/>
          </ac:graphicFrameMkLst>
        </pc:graphicFrameChg>
        <pc:graphicFrameChg chg="add del mod modGraphic">
          <ac:chgData name="Sawant, Ms. Vidisha Vijay" userId="619cfcdd-eaa3-4c74-87c9-3e7f85b30f09" providerId="ADAL" clId="{C5D8981F-C097-4745-B296-DC29A2001378}" dt="2022-11-15T22:29:04.528" v="1552" actId="478"/>
          <ac:graphicFrameMkLst>
            <pc:docMk/>
            <pc:sldMk cId="2202861141" sldId="274"/>
            <ac:graphicFrameMk id="5" creationId="{4A7FE2D6-8537-7DD4-B351-3B130B602A71}"/>
          </ac:graphicFrameMkLst>
        </pc:graphicFrameChg>
        <pc:picChg chg="add mod ord">
          <ac:chgData name="Sawant, Ms. Vidisha Vijay" userId="619cfcdd-eaa3-4c74-87c9-3e7f85b30f09" providerId="ADAL" clId="{C5D8981F-C097-4745-B296-DC29A2001378}" dt="2022-11-15T23:11:27.282" v="2625"/>
          <ac:picMkLst>
            <pc:docMk/>
            <pc:sldMk cId="2202861141" sldId="274"/>
            <ac:picMk id="9" creationId="{FE37B5A9-5B6A-5733-65D3-49C6A48CA913}"/>
          </ac:picMkLst>
        </pc:picChg>
      </pc:sldChg>
      <pc:sldChg chg="addSp delSp modSp mod modTransition">
        <pc:chgData name="Sawant, Ms. Vidisha Vijay" userId="619cfcdd-eaa3-4c74-87c9-3e7f85b30f09" providerId="ADAL" clId="{C5D8981F-C097-4745-B296-DC29A2001378}" dt="2022-11-27T23:12:04.790" v="5513"/>
        <pc:sldMkLst>
          <pc:docMk/>
          <pc:sldMk cId="4232945568" sldId="275"/>
        </pc:sldMkLst>
        <pc:spChg chg="mod">
          <ac:chgData name="Sawant, Ms. Vidisha Vijay" userId="619cfcdd-eaa3-4c74-87c9-3e7f85b30f09" providerId="ADAL" clId="{C5D8981F-C097-4745-B296-DC29A2001378}" dt="2022-11-26T23:25:02.761" v="4476" actId="1076"/>
          <ac:spMkLst>
            <pc:docMk/>
            <pc:sldMk cId="4232945568" sldId="275"/>
            <ac:spMk id="2" creationId="{728C4EEB-E80A-D78D-5848-D6F7D5B71C56}"/>
          </ac:spMkLst>
        </pc:spChg>
        <pc:spChg chg="del mod">
          <ac:chgData name="Sawant, Ms. Vidisha Vijay" userId="619cfcdd-eaa3-4c74-87c9-3e7f85b30f09" providerId="ADAL" clId="{C5D8981F-C097-4745-B296-DC29A2001378}" dt="2022-11-15T23:28:22.388" v="2753" actId="22"/>
          <ac:spMkLst>
            <pc:docMk/>
            <pc:sldMk cId="4232945568" sldId="275"/>
            <ac:spMk id="3" creationId="{EB77B005-D3BE-61D4-74BF-60621BC2DC7C}"/>
          </ac:spMkLst>
        </pc:spChg>
        <pc:picChg chg="add mod ord">
          <ac:chgData name="Sawant, Ms. Vidisha Vijay" userId="619cfcdd-eaa3-4c74-87c9-3e7f85b30f09" providerId="ADAL" clId="{C5D8981F-C097-4745-B296-DC29A2001378}" dt="2022-11-15T23:28:59.598" v="2759" actId="14100"/>
          <ac:picMkLst>
            <pc:docMk/>
            <pc:sldMk cId="4232945568" sldId="275"/>
            <ac:picMk id="5" creationId="{2824D953-3165-F77B-B533-7EE024E2BDAD}"/>
          </ac:picMkLst>
        </pc:picChg>
      </pc:sldChg>
      <pc:sldChg chg="addSp delSp modSp mod modTransition">
        <pc:chgData name="Sawant, Ms. Vidisha Vijay" userId="619cfcdd-eaa3-4c74-87c9-3e7f85b30f09" providerId="ADAL" clId="{C5D8981F-C097-4745-B296-DC29A2001378}" dt="2022-11-27T23:12:11.415" v="5514"/>
        <pc:sldMkLst>
          <pc:docMk/>
          <pc:sldMk cId="3907957392" sldId="276"/>
        </pc:sldMkLst>
        <pc:spChg chg="mod">
          <ac:chgData name="Sawant, Ms. Vidisha Vijay" userId="619cfcdd-eaa3-4c74-87c9-3e7f85b30f09" providerId="ADAL" clId="{C5D8981F-C097-4745-B296-DC29A2001378}" dt="2022-11-26T23:25:22.191" v="4480" actId="122"/>
          <ac:spMkLst>
            <pc:docMk/>
            <pc:sldMk cId="3907957392" sldId="276"/>
            <ac:spMk id="2" creationId="{14BC8FB7-7606-61C5-33B5-46E1B1E2935E}"/>
          </ac:spMkLst>
        </pc:spChg>
        <pc:spChg chg="add del mod">
          <ac:chgData name="Sawant, Ms. Vidisha Vijay" userId="619cfcdd-eaa3-4c74-87c9-3e7f85b30f09" providerId="ADAL" clId="{C5D8981F-C097-4745-B296-DC29A2001378}" dt="2022-11-15T21:43:36.184" v="979" actId="3680"/>
          <ac:spMkLst>
            <pc:docMk/>
            <pc:sldMk cId="3907957392" sldId="276"/>
            <ac:spMk id="3" creationId="{58A9AABB-FB4A-45E8-9C1F-B0BEC559B05D}"/>
          </ac:spMkLst>
        </pc:spChg>
        <pc:graphicFrameChg chg="add del mod ord modGraphic">
          <ac:chgData name="Sawant, Ms. Vidisha Vijay" userId="619cfcdd-eaa3-4c74-87c9-3e7f85b30f09" providerId="ADAL" clId="{C5D8981F-C097-4745-B296-DC29A2001378}" dt="2022-11-15T21:43:15.020" v="976" actId="3680"/>
          <ac:graphicFrameMkLst>
            <pc:docMk/>
            <pc:sldMk cId="3907957392" sldId="276"/>
            <ac:graphicFrameMk id="4" creationId="{C4E00DBA-2EF3-1B66-C80A-1DD4E7335C28}"/>
          </ac:graphicFrameMkLst>
        </pc:graphicFrameChg>
        <pc:graphicFrameChg chg="add del mod ord modGraphic">
          <ac:chgData name="Sawant, Ms. Vidisha Vijay" userId="619cfcdd-eaa3-4c74-87c9-3e7f85b30f09" providerId="ADAL" clId="{C5D8981F-C097-4745-B296-DC29A2001378}" dt="2022-11-15T21:43:28.370" v="978" actId="3680"/>
          <ac:graphicFrameMkLst>
            <pc:docMk/>
            <pc:sldMk cId="3907957392" sldId="276"/>
            <ac:graphicFrameMk id="5" creationId="{683AE3F2-1865-D53D-6DBF-FFB6873E17F1}"/>
          </ac:graphicFrameMkLst>
        </pc:graphicFrameChg>
        <pc:graphicFrameChg chg="add mod ord modGraphic">
          <ac:chgData name="Sawant, Ms. Vidisha Vijay" userId="619cfcdd-eaa3-4c74-87c9-3e7f85b30f09" providerId="ADAL" clId="{C5D8981F-C097-4745-B296-DC29A2001378}" dt="2022-11-26T23:25:39.213" v="4481" actId="1076"/>
          <ac:graphicFrameMkLst>
            <pc:docMk/>
            <pc:sldMk cId="3907957392" sldId="276"/>
            <ac:graphicFrameMk id="6" creationId="{F1237BEB-4567-67DE-FAFA-264CE58700C4}"/>
          </ac:graphicFrameMkLst>
        </pc:graphicFrameChg>
        <pc:graphicFrameChg chg="add del mod">
          <ac:chgData name="Sawant, Ms. Vidisha Vijay" userId="619cfcdd-eaa3-4c74-87c9-3e7f85b30f09" providerId="ADAL" clId="{C5D8981F-C097-4745-B296-DC29A2001378}" dt="2022-11-15T21:52:44.880" v="1145" actId="478"/>
          <ac:graphicFrameMkLst>
            <pc:docMk/>
            <pc:sldMk cId="3907957392" sldId="276"/>
            <ac:graphicFrameMk id="9" creationId="{B8FA34A2-8528-E970-8E69-C93A7652FA75}"/>
          </ac:graphicFrameMkLst>
        </pc:graphicFrameChg>
      </pc:sldChg>
      <pc:sldChg chg="modSp del mod">
        <pc:chgData name="Sawant, Ms. Vidisha Vijay" userId="619cfcdd-eaa3-4c74-87c9-3e7f85b30f09" providerId="ADAL" clId="{C5D8981F-C097-4745-B296-DC29A2001378}" dt="2022-11-15T21:51:23.741" v="1139" actId="47"/>
        <pc:sldMkLst>
          <pc:docMk/>
          <pc:sldMk cId="4172459947" sldId="277"/>
        </pc:sldMkLst>
        <pc:spChg chg="mod">
          <ac:chgData name="Sawant, Ms. Vidisha Vijay" userId="619cfcdd-eaa3-4c74-87c9-3e7f85b30f09" providerId="ADAL" clId="{C5D8981F-C097-4745-B296-DC29A2001378}" dt="2022-11-15T21:50:58.394" v="1108" actId="1076"/>
          <ac:spMkLst>
            <pc:docMk/>
            <pc:sldMk cId="4172459947" sldId="277"/>
            <ac:spMk id="2" creationId="{1CC9D844-7A9B-9A75-6074-0B61DB7790DB}"/>
          </ac:spMkLst>
        </pc:spChg>
        <pc:spChg chg="mod">
          <ac:chgData name="Sawant, Ms. Vidisha Vijay" userId="619cfcdd-eaa3-4c74-87c9-3e7f85b30f09" providerId="ADAL" clId="{C5D8981F-C097-4745-B296-DC29A2001378}" dt="2022-11-15T21:51:02.611" v="1109" actId="1076"/>
          <ac:spMkLst>
            <pc:docMk/>
            <pc:sldMk cId="4172459947" sldId="277"/>
            <ac:spMk id="3" creationId="{6FE044A6-2C88-B122-1ED6-B04503863FDA}"/>
          </ac:spMkLst>
        </pc:spChg>
      </pc:sldChg>
      <pc:sldChg chg="addSp delSp modSp mod modTransition setBg setFolMasterObjs addAnim">
        <pc:chgData name="Sawant, Ms. Vidisha Vijay" userId="619cfcdd-eaa3-4c74-87c9-3e7f85b30f09" providerId="ADAL" clId="{C5D8981F-C097-4745-B296-DC29A2001378}" dt="2022-11-27T23:12:21.249" v="5515"/>
        <pc:sldMkLst>
          <pc:docMk/>
          <pc:sldMk cId="1858321904" sldId="278"/>
        </pc:sldMkLst>
        <pc:spChg chg="mod">
          <ac:chgData name="Sawant, Ms. Vidisha Vijay" userId="619cfcdd-eaa3-4c74-87c9-3e7f85b30f09" providerId="ADAL" clId="{C5D8981F-C097-4745-B296-DC29A2001378}" dt="2022-11-26T22:17:14.307" v="4106" actId="113"/>
          <ac:spMkLst>
            <pc:docMk/>
            <pc:sldMk cId="1858321904" sldId="278"/>
            <ac:spMk id="2" creationId="{563AA50C-6E90-52D0-F8E0-4C6F1FA7B754}"/>
          </ac:spMkLst>
        </pc:spChg>
        <pc:spChg chg="del mod">
          <ac:chgData name="Sawant, Ms. Vidisha Vijay" userId="619cfcdd-eaa3-4c74-87c9-3e7f85b30f09" providerId="ADAL" clId="{C5D8981F-C097-4745-B296-DC29A2001378}" dt="2022-11-15T21:53:36.081" v="1149" actId="478"/>
          <ac:spMkLst>
            <pc:docMk/>
            <pc:sldMk cId="1858321904" sldId="278"/>
            <ac:spMk id="3" creationId="{E4DE7C19-0450-A75B-E1C7-21A9AA68E310}"/>
          </ac:spMkLst>
        </pc:spChg>
        <pc:spChg chg="add del">
          <ac:chgData name="Sawant, Ms. Vidisha Vijay" userId="619cfcdd-eaa3-4c74-87c9-3e7f85b30f09" providerId="ADAL" clId="{C5D8981F-C097-4745-B296-DC29A2001378}" dt="2022-11-26T22:17:05.168" v="4105" actId="26606"/>
          <ac:spMkLst>
            <pc:docMk/>
            <pc:sldMk cId="1858321904" sldId="278"/>
            <ac:spMk id="14" creationId="{FED6D074-A5E9-4040-9A92-7CD5F68ACBBB}"/>
          </ac:spMkLst>
        </pc:spChg>
        <pc:spChg chg="add del">
          <ac:chgData name="Sawant, Ms. Vidisha Vijay" userId="619cfcdd-eaa3-4c74-87c9-3e7f85b30f09" providerId="ADAL" clId="{C5D8981F-C097-4745-B296-DC29A2001378}" dt="2022-11-26T22:17:05.168" v="4105" actId="26606"/>
          <ac:spMkLst>
            <pc:docMk/>
            <pc:sldMk cId="1858321904" sldId="278"/>
            <ac:spMk id="16" creationId="{C364144C-8BB1-450F-812B-D7D09A795CBF}"/>
          </ac:spMkLst>
        </pc:spChg>
        <pc:spChg chg="add">
          <ac:chgData name="Sawant, Ms. Vidisha Vijay" userId="619cfcdd-eaa3-4c74-87c9-3e7f85b30f09" providerId="ADAL" clId="{C5D8981F-C097-4745-B296-DC29A2001378}" dt="2022-11-26T22:17:05.168" v="4105" actId="26606"/>
          <ac:spMkLst>
            <pc:docMk/>
            <pc:sldMk cId="1858321904" sldId="278"/>
            <ac:spMk id="27" creationId="{02856439-F4E3-D54F-9416-42ABDCE1DE66}"/>
          </ac:spMkLst>
        </pc:spChg>
        <pc:spChg chg="add">
          <ac:chgData name="Sawant, Ms. Vidisha Vijay" userId="619cfcdd-eaa3-4c74-87c9-3e7f85b30f09" providerId="ADAL" clId="{C5D8981F-C097-4745-B296-DC29A2001378}" dt="2022-11-26T22:17:05.168" v="4105" actId="26606"/>
          <ac:spMkLst>
            <pc:docMk/>
            <pc:sldMk cId="1858321904" sldId="278"/>
            <ac:spMk id="29" creationId="{C364144C-8BB1-450F-812B-D7D09A795CBF}"/>
          </ac:spMkLst>
        </pc:spChg>
        <pc:grpChg chg="add del">
          <ac:chgData name="Sawant, Ms. Vidisha Vijay" userId="619cfcdd-eaa3-4c74-87c9-3e7f85b30f09" providerId="ADAL" clId="{C5D8981F-C097-4745-B296-DC29A2001378}" dt="2022-11-26T22:17:05.168" v="4105" actId="26606"/>
          <ac:grpSpMkLst>
            <pc:docMk/>
            <pc:sldMk cId="1858321904" sldId="278"/>
            <ac:grpSpMk id="8" creationId="{D206359A-F1E3-49EE-BBC2-40888C4A3628}"/>
          </ac:grpSpMkLst>
        </pc:grpChg>
        <pc:grpChg chg="add">
          <ac:chgData name="Sawant, Ms. Vidisha Vijay" userId="619cfcdd-eaa3-4c74-87c9-3e7f85b30f09" providerId="ADAL" clId="{C5D8981F-C097-4745-B296-DC29A2001378}" dt="2022-11-26T22:17:05.168" v="4105" actId="26606"/>
          <ac:grpSpMkLst>
            <pc:docMk/>
            <pc:sldMk cId="1858321904" sldId="278"/>
            <ac:grpSpMk id="21" creationId="{D206359A-F1E3-49EE-BBC2-40888C4A3628}"/>
          </ac:grpSpMkLst>
        </pc:grpChg>
        <pc:picChg chg="add">
          <ac:chgData name="Sawant, Ms. Vidisha Vijay" userId="619cfcdd-eaa3-4c74-87c9-3e7f85b30f09" providerId="ADAL" clId="{C5D8981F-C097-4745-B296-DC29A2001378}" dt="2022-11-26T22:16:53.980" v="4102" actId="26606"/>
          <ac:picMkLst>
            <pc:docMk/>
            <pc:sldMk cId="1858321904" sldId="278"/>
            <ac:picMk id="4" creationId="{B0C0AC7B-C850-981B-7B25-37D3EFBAEED4}"/>
          </ac:picMkLst>
        </pc:picChg>
      </pc:sldChg>
      <pc:sldChg chg="addSp delSp modSp mod modTransition setBg">
        <pc:chgData name="Sawant, Ms. Vidisha Vijay" userId="619cfcdd-eaa3-4c74-87c9-3e7f85b30f09" providerId="ADAL" clId="{C5D8981F-C097-4745-B296-DC29A2001378}" dt="2022-11-27T23:12:32.617" v="5516"/>
        <pc:sldMkLst>
          <pc:docMk/>
          <pc:sldMk cId="575160156" sldId="279"/>
        </pc:sldMkLst>
        <pc:spChg chg="mod ord">
          <ac:chgData name="Sawant, Ms. Vidisha Vijay" userId="619cfcdd-eaa3-4c74-87c9-3e7f85b30f09" providerId="ADAL" clId="{C5D8981F-C097-4745-B296-DC29A2001378}" dt="2022-11-26T23:26:05.926" v="4482" actId="1076"/>
          <ac:spMkLst>
            <pc:docMk/>
            <pc:sldMk cId="575160156" sldId="279"/>
            <ac:spMk id="2" creationId="{AC2D7D62-2961-0505-C1CA-C4642E0C6CD8}"/>
          </ac:spMkLst>
        </pc:spChg>
        <pc:spChg chg="del">
          <ac:chgData name="Sawant, Ms. Vidisha Vijay" userId="619cfcdd-eaa3-4c74-87c9-3e7f85b30f09" providerId="ADAL" clId="{C5D8981F-C097-4745-B296-DC29A2001378}" dt="2022-11-15T19:41:52.970" v="162" actId="22"/>
          <ac:spMkLst>
            <pc:docMk/>
            <pc:sldMk cId="575160156" sldId="279"/>
            <ac:spMk id="3" creationId="{D13D0DB9-F488-AEDA-3BE5-DC33A2245B37}"/>
          </ac:spMkLst>
        </pc:spChg>
        <pc:spChg chg="add del mod">
          <ac:chgData name="Sawant, Ms. Vidisha Vijay" userId="619cfcdd-eaa3-4c74-87c9-3e7f85b30f09" providerId="ADAL" clId="{C5D8981F-C097-4745-B296-DC29A2001378}" dt="2022-11-15T22:02:35.928" v="1162" actId="22"/>
          <ac:spMkLst>
            <pc:docMk/>
            <pc:sldMk cId="575160156" sldId="279"/>
            <ac:spMk id="4" creationId="{B28A0C10-9194-80DB-8EEE-3482BF24AF03}"/>
          </ac:spMkLst>
        </pc:spChg>
        <pc:spChg chg="add del">
          <ac:chgData name="Sawant, Ms. Vidisha Vijay" userId="619cfcdd-eaa3-4c74-87c9-3e7f85b30f09" providerId="ADAL" clId="{C5D8981F-C097-4745-B296-DC29A2001378}" dt="2022-11-15T19:41:59.791" v="164" actId="26606"/>
          <ac:spMkLst>
            <pc:docMk/>
            <pc:sldMk cId="575160156" sldId="279"/>
            <ac:spMk id="16" creationId="{FED6D074-A5E9-4040-9A92-7CD5F68ACBBB}"/>
          </ac:spMkLst>
        </pc:spChg>
        <pc:spChg chg="add del">
          <ac:chgData name="Sawant, Ms. Vidisha Vijay" userId="619cfcdd-eaa3-4c74-87c9-3e7f85b30f09" providerId="ADAL" clId="{C5D8981F-C097-4745-B296-DC29A2001378}" dt="2022-11-15T19:41:59.791" v="164" actId="26606"/>
          <ac:spMkLst>
            <pc:docMk/>
            <pc:sldMk cId="575160156" sldId="279"/>
            <ac:spMk id="18" creationId="{C364144C-8BB1-450F-812B-D7D09A795CBF}"/>
          </ac:spMkLst>
        </pc:spChg>
        <pc:spChg chg="add del">
          <ac:chgData name="Sawant, Ms. Vidisha Vijay" userId="619cfcdd-eaa3-4c74-87c9-3e7f85b30f09" providerId="ADAL" clId="{C5D8981F-C097-4745-B296-DC29A2001378}" dt="2022-11-15T19:42:06.393" v="166" actId="26606"/>
          <ac:spMkLst>
            <pc:docMk/>
            <pc:sldMk cId="575160156" sldId="279"/>
            <ac:spMk id="20" creationId="{98F816C8-664D-4D46-87AC-DD7054006763}"/>
          </ac:spMkLst>
        </pc:spChg>
        <pc:spChg chg="add del">
          <ac:chgData name="Sawant, Ms. Vidisha Vijay" userId="619cfcdd-eaa3-4c74-87c9-3e7f85b30f09" providerId="ADAL" clId="{C5D8981F-C097-4745-B296-DC29A2001378}" dt="2022-11-15T19:42:06.393" v="166" actId="26606"/>
          <ac:spMkLst>
            <pc:docMk/>
            <pc:sldMk cId="575160156" sldId="279"/>
            <ac:spMk id="26" creationId="{ECD84B89-83B1-AA44-B9BE-C68A3A346981}"/>
          </ac:spMkLst>
        </pc:spChg>
        <pc:spChg chg="add del">
          <ac:chgData name="Sawant, Ms. Vidisha Vijay" userId="619cfcdd-eaa3-4c74-87c9-3e7f85b30f09" providerId="ADAL" clId="{C5D8981F-C097-4745-B296-DC29A2001378}" dt="2022-11-15T19:42:06.393" v="166" actId="26606"/>
          <ac:spMkLst>
            <pc:docMk/>
            <pc:sldMk cId="575160156" sldId="279"/>
            <ac:spMk id="27" creationId="{DF3B9D9F-2555-4B2E-AD17-056B66596D5A}"/>
          </ac:spMkLst>
        </pc:spChg>
        <pc:grpChg chg="add del">
          <ac:chgData name="Sawant, Ms. Vidisha Vijay" userId="619cfcdd-eaa3-4c74-87c9-3e7f85b30f09" providerId="ADAL" clId="{C5D8981F-C097-4745-B296-DC29A2001378}" dt="2022-11-15T19:41:59.791" v="164" actId="26606"/>
          <ac:grpSpMkLst>
            <pc:docMk/>
            <pc:sldMk cId="575160156" sldId="279"/>
            <ac:grpSpMk id="10" creationId="{D206359A-F1E3-49EE-BBC2-40888C4A3628}"/>
          </ac:grpSpMkLst>
        </pc:grpChg>
        <pc:grpChg chg="add del">
          <ac:chgData name="Sawant, Ms. Vidisha Vijay" userId="619cfcdd-eaa3-4c74-87c9-3e7f85b30f09" providerId="ADAL" clId="{C5D8981F-C097-4745-B296-DC29A2001378}" dt="2022-11-15T19:42:06.393" v="166" actId="26606"/>
          <ac:grpSpMkLst>
            <pc:docMk/>
            <pc:sldMk cId="575160156" sldId="279"/>
            <ac:grpSpMk id="21" creationId="{D206359A-F1E3-49EE-BBC2-40888C4A3628}"/>
          </ac:grpSpMkLst>
        </pc:grpChg>
        <pc:picChg chg="add del mod ord">
          <ac:chgData name="Sawant, Ms. Vidisha Vijay" userId="619cfcdd-eaa3-4c74-87c9-3e7f85b30f09" providerId="ADAL" clId="{C5D8981F-C097-4745-B296-DC29A2001378}" dt="2022-11-15T22:01:45.895" v="1160" actId="478"/>
          <ac:picMkLst>
            <pc:docMk/>
            <pc:sldMk cId="575160156" sldId="279"/>
            <ac:picMk id="5" creationId="{D49192BC-C796-FAE1-963A-CE8A9ED2DC10}"/>
          </ac:picMkLst>
        </pc:picChg>
        <pc:picChg chg="add mod ord modCrop">
          <ac:chgData name="Sawant, Ms. Vidisha Vijay" userId="619cfcdd-eaa3-4c74-87c9-3e7f85b30f09" providerId="ADAL" clId="{C5D8981F-C097-4745-B296-DC29A2001378}" dt="2022-11-15T22:04:08.912" v="1194" actId="1076"/>
          <ac:picMkLst>
            <pc:docMk/>
            <pc:sldMk cId="575160156" sldId="279"/>
            <ac:picMk id="7" creationId="{FC358749-33D0-AF0A-CF92-4424B1520678}"/>
          </ac:picMkLst>
        </pc:picChg>
      </pc:sldChg>
      <pc:sldChg chg="modSp add del">
        <pc:chgData name="Sawant, Ms. Vidisha Vijay" userId="619cfcdd-eaa3-4c74-87c9-3e7f85b30f09" providerId="ADAL" clId="{C5D8981F-C097-4745-B296-DC29A2001378}" dt="2022-11-15T23:31:30.196" v="2760" actId="47"/>
        <pc:sldMkLst>
          <pc:docMk/>
          <pc:sldMk cId="1649443685" sldId="280"/>
        </pc:sldMkLst>
        <pc:spChg chg="mod">
          <ac:chgData name="Sawant, Ms. Vidisha Vijay" userId="619cfcdd-eaa3-4c74-87c9-3e7f85b30f09" providerId="ADAL" clId="{C5D8981F-C097-4745-B296-DC29A2001378}" dt="2022-11-15T23:11:27.282" v="2625"/>
          <ac:spMkLst>
            <pc:docMk/>
            <pc:sldMk cId="1649443685" sldId="280"/>
            <ac:spMk id="2" creationId="{574319A5-359A-55CF-1D4A-782647C7DEF3}"/>
          </ac:spMkLst>
        </pc:spChg>
        <pc:spChg chg="mod">
          <ac:chgData name="Sawant, Ms. Vidisha Vijay" userId="619cfcdd-eaa3-4c74-87c9-3e7f85b30f09" providerId="ADAL" clId="{C5D8981F-C097-4745-B296-DC29A2001378}" dt="2022-11-15T23:11:27.282" v="2625"/>
          <ac:spMkLst>
            <pc:docMk/>
            <pc:sldMk cId="1649443685" sldId="280"/>
            <ac:spMk id="3" creationId="{62D90F4F-C726-E8A6-2843-42A6D1DD7A09}"/>
          </ac:spMkLst>
        </pc:spChg>
      </pc:sldChg>
      <pc:sldChg chg="addSp delSp modSp mod modTransition">
        <pc:chgData name="Sawant, Ms. Vidisha Vijay" userId="619cfcdd-eaa3-4c74-87c9-3e7f85b30f09" providerId="ADAL" clId="{C5D8981F-C097-4745-B296-DC29A2001378}" dt="2022-11-27T23:12:55.094" v="5518"/>
        <pc:sldMkLst>
          <pc:docMk/>
          <pc:sldMk cId="1301697320" sldId="281"/>
        </pc:sldMkLst>
        <pc:spChg chg="mod">
          <ac:chgData name="Sawant, Ms. Vidisha Vijay" userId="619cfcdd-eaa3-4c74-87c9-3e7f85b30f09" providerId="ADAL" clId="{C5D8981F-C097-4745-B296-DC29A2001378}" dt="2022-11-26T23:09:36.326" v="4416" actId="113"/>
          <ac:spMkLst>
            <pc:docMk/>
            <pc:sldMk cId="1301697320" sldId="281"/>
            <ac:spMk id="2" creationId="{A669ACED-0860-42B4-8E60-EC542A7B14F8}"/>
          </ac:spMkLst>
        </pc:spChg>
        <pc:spChg chg="del">
          <ac:chgData name="Sawant, Ms. Vidisha Vijay" userId="619cfcdd-eaa3-4c74-87c9-3e7f85b30f09" providerId="ADAL" clId="{C5D8981F-C097-4745-B296-DC29A2001378}" dt="2022-11-15T19:44:59.284" v="167" actId="22"/>
          <ac:spMkLst>
            <pc:docMk/>
            <pc:sldMk cId="1301697320" sldId="281"/>
            <ac:spMk id="3" creationId="{783D0875-F1B8-10D5-AFF2-913B808EEFAB}"/>
          </ac:spMkLst>
        </pc:spChg>
        <pc:spChg chg="add del mod">
          <ac:chgData name="Sawant, Ms. Vidisha Vijay" userId="619cfcdd-eaa3-4c74-87c9-3e7f85b30f09" providerId="ADAL" clId="{C5D8981F-C097-4745-B296-DC29A2001378}" dt="2022-11-15T21:32:09.951" v="959" actId="478"/>
          <ac:spMkLst>
            <pc:docMk/>
            <pc:sldMk cId="1301697320" sldId="281"/>
            <ac:spMk id="7" creationId="{680FE8DD-F1AC-7FC0-2227-B65EA2BAF2DB}"/>
          </ac:spMkLst>
        </pc:spChg>
        <pc:picChg chg="add mod">
          <ac:chgData name="Sawant, Ms. Vidisha Vijay" userId="619cfcdd-eaa3-4c74-87c9-3e7f85b30f09" providerId="ADAL" clId="{C5D8981F-C097-4745-B296-DC29A2001378}" dt="2022-11-15T21:32:25.015" v="966" actId="14100"/>
          <ac:picMkLst>
            <pc:docMk/>
            <pc:sldMk cId="1301697320" sldId="281"/>
            <ac:picMk id="4" creationId="{BF10CED4-1336-432F-36B0-F452FFE46ECF}"/>
          </ac:picMkLst>
        </pc:picChg>
        <pc:picChg chg="add del mod ord">
          <ac:chgData name="Sawant, Ms. Vidisha Vijay" userId="619cfcdd-eaa3-4c74-87c9-3e7f85b30f09" providerId="ADAL" clId="{C5D8981F-C097-4745-B296-DC29A2001378}" dt="2022-11-15T21:32:05.701" v="958" actId="478"/>
          <ac:picMkLst>
            <pc:docMk/>
            <pc:sldMk cId="1301697320" sldId="281"/>
            <ac:picMk id="5" creationId="{8BC3AE41-36C7-E7A4-ACD0-50575B667104}"/>
          </ac:picMkLst>
        </pc:picChg>
      </pc:sldChg>
      <pc:sldChg chg="addSp delSp modSp del mod">
        <pc:chgData name="Sawant, Ms. Vidisha Vijay" userId="619cfcdd-eaa3-4c74-87c9-3e7f85b30f09" providerId="ADAL" clId="{C5D8981F-C097-4745-B296-DC29A2001378}" dt="2022-11-15T22:01:48.557" v="1161" actId="47"/>
        <pc:sldMkLst>
          <pc:docMk/>
          <pc:sldMk cId="4038093420" sldId="282"/>
        </pc:sldMkLst>
        <pc:spChg chg="mod">
          <ac:chgData name="Sawant, Ms. Vidisha Vijay" userId="619cfcdd-eaa3-4c74-87c9-3e7f85b30f09" providerId="ADAL" clId="{C5D8981F-C097-4745-B296-DC29A2001378}" dt="2022-11-15T21:59:31.887" v="1156" actId="1076"/>
          <ac:spMkLst>
            <pc:docMk/>
            <pc:sldMk cId="4038093420" sldId="282"/>
            <ac:spMk id="2" creationId="{5791014B-B8E1-650E-92CC-14A4E73B436C}"/>
          </ac:spMkLst>
        </pc:spChg>
        <pc:spChg chg="del">
          <ac:chgData name="Sawant, Ms. Vidisha Vijay" userId="619cfcdd-eaa3-4c74-87c9-3e7f85b30f09" providerId="ADAL" clId="{C5D8981F-C097-4745-B296-DC29A2001378}" dt="2022-11-15T21:58:49.888" v="1150" actId="931"/>
          <ac:spMkLst>
            <pc:docMk/>
            <pc:sldMk cId="4038093420" sldId="282"/>
            <ac:spMk id="3" creationId="{DE3E038A-BED0-8142-B972-6E758AF874DA}"/>
          </ac:spMkLst>
        </pc:spChg>
        <pc:picChg chg="add mod">
          <ac:chgData name="Sawant, Ms. Vidisha Vijay" userId="619cfcdd-eaa3-4c74-87c9-3e7f85b30f09" providerId="ADAL" clId="{C5D8981F-C097-4745-B296-DC29A2001378}" dt="2022-11-15T21:59:38.791" v="1159" actId="14100"/>
          <ac:picMkLst>
            <pc:docMk/>
            <pc:sldMk cId="4038093420" sldId="282"/>
            <ac:picMk id="5" creationId="{7BF9D120-ADB0-8A22-66DA-2884040251F7}"/>
          </ac:picMkLst>
        </pc:picChg>
      </pc:sldChg>
      <pc:sldChg chg="addSp delSp modSp mod modTransition setBg setFolMasterObjs">
        <pc:chgData name="Sawant, Ms. Vidisha Vijay" userId="619cfcdd-eaa3-4c74-87c9-3e7f85b30f09" providerId="ADAL" clId="{C5D8981F-C097-4745-B296-DC29A2001378}" dt="2022-11-27T23:13:31.996" v="5520"/>
        <pc:sldMkLst>
          <pc:docMk/>
          <pc:sldMk cId="4276618925" sldId="283"/>
        </pc:sldMkLst>
        <pc:spChg chg="mod ord">
          <ac:chgData name="Sawant, Ms. Vidisha Vijay" userId="619cfcdd-eaa3-4c74-87c9-3e7f85b30f09" providerId="ADAL" clId="{C5D8981F-C097-4745-B296-DC29A2001378}" dt="2022-11-26T23:26:40.331" v="4484" actId="113"/>
          <ac:spMkLst>
            <pc:docMk/>
            <pc:sldMk cId="4276618925" sldId="283"/>
            <ac:spMk id="2" creationId="{0101D2C0-9760-293D-E341-956379127D4A}"/>
          </ac:spMkLst>
        </pc:spChg>
        <pc:spChg chg="add del mod">
          <ac:chgData name="Sawant, Ms. Vidisha Vijay" userId="619cfcdd-eaa3-4c74-87c9-3e7f85b30f09" providerId="ADAL" clId="{C5D8981F-C097-4745-B296-DC29A2001378}" dt="2022-11-26T22:29:54.150" v="4132" actId="26606"/>
          <ac:spMkLst>
            <pc:docMk/>
            <pc:sldMk cId="4276618925" sldId="283"/>
            <ac:spMk id="3" creationId="{B8BEEB91-4AC6-966B-1DEC-C96C0DDD577F}"/>
          </ac:spMkLst>
        </pc:spChg>
        <pc:spChg chg="add del">
          <ac:chgData name="Sawant, Ms. Vidisha Vijay" userId="619cfcdd-eaa3-4c74-87c9-3e7f85b30f09" providerId="ADAL" clId="{C5D8981F-C097-4745-B296-DC29A2001378}" dt="2022-11-26T22:29:54.137" v="4131" actId="26606"/>
          <ac:spMkLst>
            <pc:docMk/>
            <pc:sldMk cId="4276618925" sldId="283"/>
            <ac:spMk id="15" creationId="{02856439-F4E3-D54F-9416-42ABDCE1DE66}"/>
          </ac:spMkLst>
        </pc:spChg>
        <pc:spChg chg="add del">
          <ac:chgData name="Sawant, Ms. Vidisha Vijay" userId="619cfcdd-eaa3-4c74-87c9-3e7f85b30f09" providerId="ADAL" clId="{C5D8981F-C097-4745-B296-DC29A2001378}" dt="2022-11-26T22:28:27.332" v="4111" actId="26606"/>
          <ac:spMkLst>
            <pc:docMk/>
            <pc:sldMk cId="4276618925" sldId="283"/>
            <ac:spMk id="16" creationId="{02856439-F4E3-D54F-9416-42ABDCE1DE66}"/>
          </ac:spMkLst>
        </pc:spChg>
        <pc:spChg chg="add del">
          <ac:chgData name="Sawant, Ms. Vidisha Vijay" userId="619cfcdd-eaa3-4c74-87c9-3e7f85b30f09" providerId="ADAL" clId="{C5D8981F-C097-4745-B296-DC29A2001378}" dt="2022-11-26T22:29:54.137" v="4131" actId="26606"/>
          <ac:spMkLst>
            <pc:docMk/>
            <pc:sldMk cId="4276618925" sldId="283"/>
            <ac:spMk id="17" creationId="{C364144C-8BB1-450F-812B-D7D09A795CBF}"/>
          </ac:spMkLst>
        </pc:spChg>
        <pc:spChg chg="add del">
          <ac:chgData name="Sawant, Ms. Vidisha Vijay" userId="619cfcdd-eaa3-4c74-87c9-3e7f85b30f09" providerId="ADAL" clId="{C5D8981F-C097-4745-B296-DC29A2001378}" dt="2022-11-26T22:28:27.332" v="4111" actId="26606"/>
          <ac:spMkLst>
            <pc:docMk/>
            <pc:sldMk cId="4276618925" sldId="283"/>
            <ac:spMk id="18" creationId="{C364144C-8BB1-450F-812B-D7D09A795CBF}"/>
          </ac:spMkLst>
        </pc:spChg>
        <pc:spChg chg="add del">
          <ac:chgData name="Sawant, Ms. Vidisha Vijay" userId="619cfcdd-eaa3-4c74-87c9-3e7f85b30f09" providerId="ADAL" clId="{C5D8981F-C097-4745-B296-DC29A2001378}" dt="2022-11-26T22:28:29.899" v="4113" actId="26606"/>
          <ac:spMkLst>
            <pc:docMk/>
            <pc:sldMk cId="4276618925" sldId="283"/>
            <ac:spMk id="25" creationId="{FED6D074-A5E9-4040-9A92-7CD5F68ACBBB}"/>
          </ac:spMkLst>
        </pc:spChg>
        <pc:spChg chg="add del">
          <ac:chgData name="Sawant, Ms. Vidisha Vijay" userId="619cfcdd-eaa3-4c74-87c9-3e7f85b30f09" providerId="ADAL" clId="{C5D8981F-C097-4745-B296-DC29A2001378}" dt="2022-11-26T22:28:29.899" v="4113" actId="26606"/>
          <ac:spMkLst>
            <pc:docMk/>
            <pc:sldMk cId="4276618925" sldId="283"/>
            <ac:spMk id="26" creationId="{C364144C-8BB1-450F-812B-D7D09A795CBF}"/>
          </ac:spMkLst>
        </pc:spChg>
        <pc:spChg chg="add">
          <ac:chgData name="Sawant, Ms. Vidisha Vijay" userId="619cfcdd-eaa3-4c74-87c9-3e7f85b30f09" providerId="ADAL" clId="{C5D8981F-C097-4745-B296-DC29A2001378}" dt="2022-11-26T22:29:54.150" v="4132" actId="26606"/>
          <ac:spMkLst>
            <pc:docMk/>
            <pc:sldMk cId="4276618925" sldId="283"/>
            <ac:spMk id="27" creationId="{2221D17C-FC00-B547-9BC9-68C219E03C89}"/>
          </ac:spMkLst>
        </pc:spChg>
        <pc:spChg chg="add del">
          <ac:chgData name="Sawant, Ms. Vidisha Vijay" userId="619cfcdd-eaa3-4c74-87c9-3e7f85b30f09" providerId="ADAL" clId="{C5D8981F-C097-4745-B296-DC29A2001378}" dt="2022-11-26T22:29:25.050" v="4127" actId="26606"/>
          <ac:spMkLst>
            <pc:docMk/>
            <pc:sldMk cId="4276618925" sldId="283"/>
            <ac:spMk id="29" creationId="{02856439-F4E3-D54F-9416-42ABDCE1DE66}"/>
          </ac:spMkLst>
        </pc:spChg>
        <pc:spChg chg="add del">
          <ac:chgData name="Sawant, Ms. Vidisha Vijay" userId="619cfcdd-eaa3-4c74-87c9-3e7f85b30f09" providerId="ADAL" clId="{C5D8981F-C097-4745-B296-DC29A2001378}" dt="2022-11-26T22:29:25.050" v="4127" actId="26606"/>
          <ac:spMkLst>
            <pc:docMk/>
            <pc:sldMk cId="4276618925" sldId="283"/>
            <ac:spMk id="30" creationId="{C364144C-8BB1-450F-812B-D7D09A795CBF}"/>
          </ac:spMkLst>
        </pc:spChg>
        <pc:spChg chg="add">
          <ac:chgData name="Sawant, Ms. Vidisha Vijay" userId="619cfcdd-eaa3-4c74-87c9-3e7f85b30f09" providerId="ADAL" clId="{C5D8981F-C097-4745-B296-DC29A2001378}" dt="2022-11-26T22:29:54.150" v="4132" actId="26606"/>
          <ac:spMkLst>
            <pc:docMk/>
            <pc:sldMk cId="4276618925" sldId="283"/>
            <ac:spMk id="32" creationId="{D70C3B70-940D-FF4D-A37A-8FFB6A880728}"/>
          </ac:spMkLst>
        </pc:spChg>
        <pc:spChg chg="add del">
          <ac:chgData name="Sawant, Ms. Vidisha Vijay" userId="619cfcdd-eaa3-4c74-87c9-3e7f85b30f09" providerId="ADAL" clId="{C5D8981F-C097-4745-B296-DC29A2001378}" dt="2022-11-26T22:29:14.393" v="4120" actId="26606"/>
          <ac:spMkLst>
            <pc:docMk/>
            <pc:sldMk cId="4276618925" sldId="283"/>
            <ac:spMk id="41" creationId="{02856439-F4E3-D54F-9416-42ABDCE1DE66}"/>
          </ac:spMkLst>
        </pc:spChg>
        <pc:spChg chg="add del">
          <ac:chgData name="Sawant, Ms. Vidisha Vijay" userId="619cfcdd-eaa3-4c74-87c9-3e7f85b30f09" providerId="ADAL" clId="{C5D8981F-C097-4745-B296-DC29A2001378}" dt="2022-11-26T22:29:14.393" v="4120" actId="26606"/>
          <ac:spMkLst>
            <pc:docMk/>
            <pc:sldMk cId="4276618925" sldId="283"/>
            <ac:spMk id="43" creationId="{C364144C-8BB1-450F-812B-D7D09A795CBF}"/>
          </ac:spMkLst>
        </pc:spChg>
        <pc:spChg chg="add del">
          <ac:chgData name="Sawant, Ms. Vidisha Vijay" userId="619cfcdd-eaa3-4c74-87c9-3e7f85b30f09" providerId="ADAL" clId="{C5D8981F-C097-4745-B296-DC29A2001378}" dt="2022-11-26T22:29:20.740" v="4122" actId="26606"/>
          <ac:spMkLst>
            <pc:docMk/>
            <pc:sldMk cId="4276618925" sldId="283"/>
            <ac:spMk id="50" creationId="{FED6D074-A5E9-4040-9A92-7CD5F68ACBBB}"/>
          </ac:spMkLst>
        </pc:spChg>
        <pc:spChg chg="add del">
          <ac:chgData name="Sawant, Ms. Vidisha Vijay" userId="619cfcdd-eaa3-4c74-87c9-3e7f85b30f09" providerId="ADAL" clId="{C5D8981F-C097-4745-B296-DC29A2001378}" dt="2022-11-26T22:29:20.740" v="4122" actId="26606"/>
          <ac:spMkLst>
            <pc:docMk/>
            <pc:sldMk cId="4276618925" sldId="283"/>
            <ac:spMk id="51" creationId="{C364144C-8BB1-450F-812B-D7D09A795CBF}"/>
          </ac:spMkLst>
        </pc:spChg>
        <pc:grpChg chg="add del">
          <ac:chgData name="Sawant, Ms. Vidisha Vijay" userId="619cfcdd-eaa3-4c74-87c9-3e7f85b30f09" providerId="ADAL" clId="{C5D8981F-C097-4745-B296-DC29A2001378}" dt="2022-11-26T22:29:54.137" v="4131" actId="26606"/>
          <ac:grpSpMkLst>
            <pc:docMk/>
            <pc:sldMk cId="4276618925" sldId="283"/>
            <ac:grpSpMk id="9" creationId="{D206359A-F1E3-49EE-BBC2-40888C4A3628}"/>
          </ac:grpSpMkLst>
        </pc:grpChg>
        <pc:grpChg chg="add del">
          <ac:chgData name="Sawant, Ms. Vidisha Vijay" userId="619cfcdd-eaa3-4c74-87c9-3e7f85b30f09" providerId="ADAL" clId="{C5D8981F-C097-4745-B296-DC29A2001378}" dt="2022-11-26T22:28:27.332" v="4111" actId="26606"/>
          <ac:grpSpMkLst>
            <pc:docMk/>
            <pc:sldMk cId="4276618925" sldId="283"/>
            <ac:grpSpMk id="10" creationId="{D206359A-F1E3-49EE-BBC2-40888C4A3628}"/>
          </ac:grpSpMkLst>
        </pc:grpChg>
        <pc:grpChg chg="add del">
          <ac:chgData name="Sawant, Ms. Vidisha Vijay" userId="619cfcdd-eaa3-4c74-87c9-3e7f85b30f09" providerId="ADAL" clId="{C5D8981F-C097-4745-B296-DC29A2001378}" dt="2022-11-26T22:28:29.899" v="4113" actId="26606"/>
          <ac:grpSpMkLst>
            <pc:docMk/>
            <pc:sldMk cId="4276618925" sldId="283"/>
            <ac:grpSpMk id="20" creationId="{D206359A-F1E3-49EE-BBC2-40888C4A3628}"/>
          </ac:grpSpMkLst>
        </pc:grpChg>
        <pc:grpChg chg="add">
          <ac:chgData name="Sawant, Ms. Vidisha Vijay" userId="619cfcdd-eaa3-4c74-87c9-3e7f85b30f09" providerId="ADAL" clId="{C5D8981F-C097-4745-B296-DC29A2001378}" dt="2022-11-26T22:29:54.150" v="4132" actId="26606"/>
          <ac:grpSpMkLst>
            <pc:docMk/>
            <pc:sldMk cId="4276618925" sldId="283"/>
            <ac:grpSpMk id="23" creationId="{D206359A-F1E3-49EE-BBC2-40888C4A3628}"/>
          </ac:grpSpMkLst>
        </pc:grpChg>
        <pc:grpChg chg="add del">
          <ac:chgData name="Sawant, Ms. Vidisha Vijay" userId="619cfcdd-eaa3-4c74-87c9-3e7f85b30f09" providerId="ADAL" clId="{C5D8981F-C097-4745-B296-DC29A2001378}" dt="2022-11-26T22:29:25.050" v="4127" actId="26606"/>
          <ac:grpSpMkLst>
            <pc:docMk/>
            <pc:sldMk cId="4276618925" sldId="283"/>
            <ac:grpSpMk id="28" creationId="{D206359A-F1E3-49EE-BBC2-40888C4A3628}"/>
          </ac:grpSpMkLst>
        </pc:grpChg>
        <pc:grpChg chg="add del">
          <ac:chgData name="Sawant, Ms. Vidisha Vijay" userId="619cfcdd-eaa3-4c74-87c9-3e7f85b30f09" providerId="ADAL" clId="{C5D8981F-C097-4745-B296-DC29A2001378}" dt="2022-11-26T22:29:14.393" v="4120" actId="26606"/>
          <ac:grpSpMkLst>
            <pc:docMk/>
            <pc:sldMk cId="4276618925" sldId="283"/>
            <ac:grpSpMk id="35" creationId="{D206359A-F1E3-49EE-BBC2-40888C4A3628}"/>
          </ac:grpSpMkLst>
        </pc:grpChg>
        <pc:grpChg chg="add del">
          <ac:chgData name="Sawant, Ms. Vidisha Vijay" userId="619cfcdd-eaa3-4c74-87c9-3e7f85b30f09" providerId="ADAL" clId="{C5D8981F-C097-4745-B296-DC29A2001378}" dt="2022-11-26T22:29:20.740" v="4122" actId="26606"/>
          <ac:grpSpMkLst>
            <pc:docMk/>
            <pc:sldMk cId="4276618925" sldId="283"/>
            <ac:grpSpMk id="45" creationId="{D206359A-F1E3-49EE-BBC2-40888C4A3628}"/>
          </ac:grpSpMkLst>
        </pc:grpChg>
        <pc:picChg chg="add del mod modCrop">
          <ac:chgData name="Sawant, Ms. Vidisha Vijay" userId="619cfcdd-eaa3-4c74-87c9-3e7f85b30f09" providerId="ADAL" clId="{C5D8981F-C097-4745-B296-DC29A2001378}" dt="2022-11-26T22:29:26.495" v="4129" actId="931"/>
          <ac:picMkLst>
            <pc:docMk/>
            <pc:sldMk cId="4276618925" sldId="283"/>
            <ac:picMk id="5" creationId="{695BEE54-A418-9391-CC64-9A5B5D3AD3DB}"/>
          </ac:picMkLst>
        </pc:picChg>
        <pc:picChg chg="add del">
          <ac:chgData name="Sawant, Ms. Vidisha Vijay" userId="619cfcdd-eaa3-4c74-87c9-3e7f85b30f09" providerId="ADAL" clId="{C5D8981F-C097-4745-B296-DC29A2001378}" dt="2022-11-26T22:29:54.137" v="4131" actId="26606"/>
          <ac:picMkLst>
            <pc:docMk/>
            <pc:sldMk cId="4276618925" sldId="283"/>
            <ac:picMk id="21" creationId="{70ECD31B-25BD-56AA-5F6E-5E2AEA235F1D}"/>
          </ac:picMkLst>
        </pc:picChg>
        <pc:picChg chg="add">
          <ac:chgData name="Sawant, Ms. Vidisha Vijay" userId="619cfcdd-eaa3-4c74-87c9-3e7f85b30f09" providerId="ADAL" clId="{C5D8981F-C097-4745-B296-DC29A2001378}" dt="2022-11-26T22:29:54.150" v="4132" actId="26606"/>
          <ac:picMkLst>
            <pc:docMk/>
            <pc:sldMk cId="4276618925" sldId="283"/>
            <ac:picMk id="31" creationId="{E32EAF58-91AE-D247-AD54-CE1577C3D13E}"/>
          </ac:picMkLst>
        </pc:picChg>
      </pc:sldChg>
      <pc:sldChg chg="addSp delSp modSp mod modTransition setBg delDesignElem">
        <pc:chgData name="Sawant, Ms. Vidisha Vijay" userId="619cfcdd-eaa3-4c74-87c9-3e7f85b30f09" providerId="ADAL" clId="{C5D8981F-C097-4745-B296-DC29A2001378}" dt="2022-11-27T23:16:33.458" v="5524"/>
        <pc:sldMkLst>
          <pc:docMk/>
          <pc:sldMk cId="787259185" sldId="284"/>
        </pc:sldMkLst>
        <pc:spChg chg="mod">
          <ac:chgData name="Sawant, Ms. Vidisha Vijay" userId="619cfcdd-eaa3-4c74-87c9-3e7f85b30f09" providerId="ADAL" clId="{C5D8981F-C097-4745-B296-DC29A2001378}" dt="2022-11-15T22:13:31.101" v="1402" actId="113"/>
          <ac:spMkLst>
            <pc:docMk/>
            <pc:sldMk cId="787259185" sldId="284"/>
            <ac:spMk id="2" creationId="{0E252281-D62A-BE29-9715-583FEB0C4263}"/>
          </ac:spMkLst>
        </pc:spChg>
        <pc:spChg chg="del">
          <ac:chgData name="Sawant, Ms. Vidisha Vijay" userId="619cfcdd-eaa3-4c74-87c9-3e7f85b30f09" providerId="ADAL" clId="{C5D8981F-C097-4745-B296-DC29A2001378}" dt="2022-11-15T22:05:40.315" v="1195" actId="3680"/>
          <ac:spMkLst>
            <pc:docMk/>
            <pc:sldMk cId="787259185" sldId="284"/>
            <ac:spMk id="3" creationId="{7173B671-5FBD-BB2C-244F-0CB1EAA728D9}"/>
          </ac:spMkLst>
        </pc:spChg>
        <pc:spChg chg="add del mod">
          <ac:chgData name="Sawant, Ms. Vidisha Vijay" userId="619cfcdd-eaa3-4c74-87c9-3e7f85b30f09" providerId="ADAL" clId="{C5D8981F-C097-4745-B296-DC29A2001378}" dt="2022-11-15T22:06:33.352" v="1237" actId="478"/>
          <ac:spMkLst>
            <pc:docMk/>
            <pc:sldMk cId="787259185" sldId="284"/>
            <ac:spMk id="6" creationId="{9D5F69EB-1A5A-0FEA-3020-CE6F30E14D69}"/>
          </ac:spMkLst>
        </pc:spChg>
        <pc:spChg chg="add del">
          <ac:chgData name="Sawant, Ms. Vidisha Vijay" userId="619cfcdd-eaa3-4c74-87c9-3e7f85b30f09" providerId="ADAL" clId="{C5D8981F-C097-4745-B296-DC29A2001378}" dt="2022-11-15T23:11:27.282" v="2625"/>
          <ac:spMkLst>
            <pc:docMk/>
            <pc:sldMk cId="787259185" sldId="284"/>
            <ac:spMk id="15" creationId="{ECD84B89-83B1-AA44-B9BE-C68A3A346981}"/>
          </ac:spMkLst>
        </pc:spChg>
        <pc:spChg chg="add del">
          <ac:chgData name="Sawant, Ms. Vidisha Vijay" userId="619cfcdd-eaa3-4c74-87c9-3e7f85b30f09" providerId="ADAL" clId="{C5D8981F-C097-4745-B296-DC29A2001378}" dt="2022-11-15T23:11:27.282" v="2625"/>
          <ac:spMkLst>
            <pc:docMk/>
            <pc:sldMk cId="787259185" sldId="284"/>
            <ac:spMk id="17" creationId="{DF3B9D9F-2555-4B2E-AD17-056B66596D5A}"/>
          </ac:spMkLst>
        </pc:spChg>
        <pc:spChg chg="add del">
          <ac:chgData name="Sawant, Ms. Vidisha Vijay" userId="619cfcdd-eaa3-4c74-87c9-3e7f85b30f09" providerId="ADAL" clId="{C5D8981F-C097-4745-B296-DC29A2001378}" dt="2022-11-15T23:11:27.282" v="2625"/>
          <ac:spMkLst>
            <pc:docMk/>
            <pc:sldMk cId="787259185" sldId="284"/>
            <ac:spMk id="19" creationId="{98F816C8-664D-4D46-87AC-DD7054006763}"/>
          </ac:spMkLst>
        </pc:spChg>
        <pc:grpChg chg="add del">
          <ac:chgData name="Sawant, Ms. Vidisha Vijay" userId="619cfcdd-eaa3-4c74-87c9-3e7f85b30f09" providerId="ADAL" clId="{C5D8981F-C097-4745-B296-DC29A2001378}" dt="2022-11-15T23:11:27.282" v="2625"/>
          <ac:grpSpMkLst>
            <pc:docMk/>
            <pc:sldMk cId="787259185" sldId="284"/>
            <ac:grpSpMk id="9" creationId="{D206359A-F1E3-49EE-BBC2-40888C4A3628}"/>
          </ac:grpSpMkLst>
        </pc:grpChg>
        <pc:graphicFrameChg chg="add del mod ord modGraphic">
          <ac:chgData name="Sawant, Ms. Vidisha Vijay" userId="619cfcdd-eaa3-4c74-87c9-3e7f85b30f09" providerId="ADAL" clId="{C5D8981F-C097-4745-B296-DC29A2001378}" dt="2022-11-15T22:13:07.164" v="1401" actId="14100"/>
          <ac:graphicFrameMkLst>
            <pc:docMk/>
            <pc:sldMk cId="787259185" sldId="284"/>
            <ac:graphicFrameMk id="4" creationId="{81F8CF72-71D5-2245-3419-04572009B951}"/>
          </ac:graphicFrameMkLst>
        </pc:graphicFrameChg>
      </pc:sldChg>
      <pc:sldChg chg="addSp delSp modSp mod modTransition setBg delDesignElem">
        <pc:chgData name="Sawant, Ms. Vidisha Vijay" userId="619cfcdd-eaa3-4c74-87c9-3e7f85b30f09" providerId="ADAL" clId="{C5D8981F-C097-4745-B296-DC29A2001378}" dt="2022-11-27T23:16:51.161" v="5525"/>
        <pc:sldMkLst>
          <pc:docMk/>
          <pc:sldMk cId="3368023317" sldId="285"/>
        </pc:sldMkLst>
        <pc:spChg chg="mod ord">
          <ac:chgData name="Sawant, Ms. Vidisha Vijay" userId="619cfcdd-eaa3-4c74-87c9-3e7f85b30f09" providerId="ADAL" clId="{C5D8981F-C097-4745-B296-DC29A2001378}" dt="2022-11-15T22:58:40.391" v="1924" actId="26606"/>
          <ac:spMkLst>
            <pc:docMk/>
            <pc:sldMk cId="3368023317" sldId="285"/>
            <ac:spMk id="2" creationId="{CFC46866-F394-D62A-4DCA-44CEE7C82263}"/>
          </ac:spMkLst>
        </pc:spChg>
        <pc:spChg chg="del">
          <ac:chgData name="Sawant, Ms. Vidisha Vijay" userId="619cfcdd-eaa3-4c74-87c9-3e7f85b30f09" providerId="ADAL" clId="{C5D8981F-C097-4745-B296-DC29A2001378}" dt="2022-11-15T22:58:38.555" v="1921" actId="931"/>
          <ac:spMkLst>
            <pc:docMk/>
            <pc:sldMk cId="3368023317" sldId="285"/>
            <ac:spMk id="3" creationId="{2CBE4D59-8A6A-E47C-A2BF-70997AEC26E4}"/>
          </ac:spMkLst>
        </pc:spChg>
        <pc:spChg chg="add del">
          <ac:chgData name="Sawant, Ms. Vidisha Vijay" userId="619cfcdd-eaa3-4c74-87c9-3e7f85b30f09" providerId="ADAL" clId="{C5D8981F-C097-4745-B296-DC29A2001378}" dt="2022-11-15T23:11:27.282" v="2625"/>
          <ac:spMkLst>
            <pc:docMk/>
            <pc:sldMk cId="3368023317" sldId="285"/>
            <ac:spMk id="16" creationId="{02856439-F4E3-D54F-9416-42ABDCE1DE66}"/>
          </ac:spMkLst>
        </pc:spChg>
        <pc:spChg chg="add del">
          <ac:chgData name="Sawant, Ms. Vidisha Vijay" userId="619cfcdd-eaa3-4c74-87c9-3e7f85b30f09" providerId="ADAL" clId="{C5D8981F-C097-4745-B296-DC29A2001378}" dt="2022-11-15T23:11:27.282" v="2625"/>
          <ac:spMkLst>
            <pc:docMk/>
            <pc:sldMk cId="3368023317" sldId="285"/>
            <ac:spMk id="18" creationId="{C364144C-8BB1-450F-812B-D7D09A795CBF}"/>
          </ac:spMkLst>
        </pc:spChg>
        <pc:grpChg chg="add del">
          <ac:chgData name="Sawant, Ms. Vidisha Vijay" userId="619cfcdd-eaa3-4c74-87c9-3e7f85b30f09" providerId="ADAL" clId="{C5D8981F-C097-4745-B296-DC29A2001378}" dt="2022-11-15T23:11:27.282" v="2625"/>
          <ac:grpSpMkLst>
            <pc:docMk/>
            <pc:sldMk cId="3368023317" sldId="285"/>
            <ac:grpSpMk id="10" creationId="{D206359A-F1E3-49EE-BBC2-40888C4A3628}"/>
          </ac:grpSpMkLst>
        </pc:grpChg>
        <pc:picChg chg="add mod">
          <ac:chgData name="Sawant, Ms. Vidisha Vijay" userId="619cfcdd-eaa3-4c74-87c9-3e7f85b30f09" providerId="ADAL" clId="{C5D8981F-C097-4745-B296-DC29A2001378}" dt="2022-11-15T22:58:40.391" v="1924" actId="26606"/>
          <ac:picMkLst>
            <pc:docMk/>
            <pc:sldMk cId="3368023317" sldId="285"/>
            <ac:picMk id="5" creationId="{F66B4D53-C979-214B-8EF7-FC5D5C838D2B}"/>
          </ac:picMkLst>
        </pc:picChg>
      </pc:sldChg>
      <pc:sldChg chg="addSp delSp modSp mod modTransition setBg setFolMasterObjs">
        <pc:chgData name="Sawant, Ms. Vidisha Vijay" userId="619cfcdd-eaa3-4c74-87c9-3e7f85b30f09" providerId="ADAL" clId="{C5D8981F-C097-4745-B296-DC29A2001378}" dt="2022-11-27T23:17:22.862" v="5526"/>
        <pc:sldMkLst>
          <pc:docMk/>
          <pc:sldMk cId="520404567" sldId="286"/>
        </pc:sldMkLst>
        <pc:spChg chg="mod">
          <ac:chgData name="Sawant, Ms. Vidisha Vijay" userId="619cfcdd-eaa3-4c74-87c9-3e7f85b30f09" providerId="ADAL" clId="{C5D8981F-C097-4745-B296-DC29A2001378}" dt="2022-11-26T22:42:34.470" v="4143" actId="26606"/>
          <ac:spMkLst>
            <pc:docMk/>
            <pc:sldMk cId="520404567" sldId="286"/>
            <ac:spMk id="2" creationId="{B32CDC61-8CA6-4BAC-135C-FD71C2486B5E}"/>
          </ac:spMkLst>
        </pc:spChg>
        <pc:spChg chg="add del mod">
          <ac:chgData name="Sawant, Ms. Vidisha Vijay" userId="619cfcdd-eaa3-4c74-87c9-3e7f85b30f09" providerId="ADAL" clId="{C5D8981F-C097-4745-B296-DC29A2001378}" dt="2022-11-26T22:42:34.470" v="4143" actId="26606"/>
          <ac:spMkLst>
            <pc:docMk/>
            <pc:sldMk cId="520404567" sldId="286"/>
            <ac:spMk id="3" creationId="{97561603-DFF4-AC29-1F7E-4094C4939549}"/>
          </ac:spMkLst>
        </pc:spChg>
        <pc:spChg chg="add del">
          <ac:chgData name="Sawant, Ms. Vidisha Vijay" userId="619cfcdd-eaa3-4c74-87c9-3e7f85b30f09" providerId="ADAL" clId="{C5D8981F-C097-4745-B296-DC29A2001378}" dt="2022-11-26T22:42:34.443" v="4142" actId="26606"/>
          <ac:spMkLst>
            <pc:docMk/>
            <pc:sldMk cId="520404567" sldId="286"/>
            <ac:spMk id="14" creationId="{586A8394-A74F-4C27-B230-1599FC9BC9A6}"/>
          </ac:spMkLst>
        </pc:spChg>
        <pc:spChg chg="add del">
          <ac:chgData name="Sawant, Ms. Vidisha Vijay" userId="619cfcdd-eaa3-4c74-87c9-3e7f85b30f09" providerId="ADAL" clId="{C5D8981F-C097-4745-B296-DC29A2001378}" dt="2022-11-26T22:42:00.056" v="4134" actId="26606"/>
          <ac:spMkLst>
            <pc:docMk/>
            <pc:sldMk cId="520404567" sldId="286"/>
            <ac:spMk id="15" creationId="{2221D17C-FC00-B547-9BC9-68C219E03C89}"/>
          </ac:spMkLst>
        </pc:spChg>
        <pc:spChg chg="add del">
          <ac:chgData name="Sawant, Ms. Vidisha Vijay" userId="619cfcdd-eaa3-4c74-87c9-3e7f85b30f09" providerId="ADAL" clId="{C5D8981F-C097-4745-B296-DC29A2001378}" dt="2022-11-26T22:42:34.443" v="4142" actId="26606"/>
          <ac:spMkLst>
            <pc:docMk/>
            <pc:sldMk cId="520404567" sldId="286"/>
            <ac:spMk id="16" creationId="{4AF0997A-7C0F-4AD2-BA90-5FE341A17796}"/>
          </ac:spMkLst>
        </pc:spChg>
        <pc:spChg chg="add del">
          <ac:chgData name="Sawant, Ms. Vidisha Vijay" userId="619cfcdd-eaa3-4c74-87c9-3e7f85b30f09" providerId="ADAL" clId="{C5D8981F-C097-4745-B296-DC29A2001378}" dt="2022-11-26T22:42:00.056" v="4134" actId="26606"/>
          <ac:spMkLst>
            <pc:docMk/>
            <pc:sldMk cId="520404567" sldId="286"/>
            <ac:spMk id="17" creationId="{D70C3B70-940D-FF4D-A37A-8FFB6A880728}"/>
          </ac:spMkLst>
        </pc:spChg>
        <pc:spChg chg="add del">
          <ac:chgData name="Sawant, Ms. Vidisha Vijay" userId="619cfcdd-eaa3-4c74-87c9-3e7f85b30f09" providerId="ADAL" clId="{C5D8981F-C097-4745-B296-DC29A2001378}" dt="2022-11-26T22:42:34.443" v="4142" actId="26606"/>
          <ac:spMkLst>
            <pc:docMk/>
            <pc:sldMk cId="520404567" sldId="286"/>
            <ac:spMk id="18" creationId="{E14E0917-0650-434F-8974-70C52F2936C4}"/>
          </ac:spMkLst>
        </pc:spChg>
        <pc:spChg chg="add del">
          <ac:chgData name="Sawant, Ms. Vidisha Vijay" userId="619cfcdd-eaa3-4c74-87c9-3e7f85b30f09" providerId="ADAL" clId="{C5D8981F-C097-4745-B296-DC29A2001378}" dt="2022-11-26T22:42:08.129" v="4136" actId="26606"/>
          <ac:spMkLst>
            <pc:docMk/>
            <pc:sldMk cId="520404567" sldId="286"/>
            <ac:spMk id="24" creationId="{FED6D074-A5E9-4040-9A92-7CD5F68ACBBB}"/>
          </ac:spMkLst>
        </pc:spChg>
        <pc:spChg chg="add del">
          <ac:chgData name="Sawant, Ms. Vidisha Vijay" userId="619cfcdd-eaa3-4c74-87c9-3e7f85b30f09" providerId="ADAL" clId="{C5D8981F-C097-4745-B296-DC29A2001378}" dt="2022-11-26T22:42:08.129" v="4136" actId="26606"/>
          <ac:spMkLst>
            <pc:docMk/>
            <pc:sldMk cId="520404567" sldId="286"/>
            <ac:spMk id="26" creationId="{C364144C-8BB1-450F-812B-D7D09A795CBF}"/>
          </ac:spMkLst>
        </pc:spChg>
        <pc:spChg chg="add del">
          <ac:chgData name="Sawant, Ms. Vidisha Vijay" userId="619cfcdd-eaa3-4c74-87c9-3e7f85b30f09" providerId="ADAL" clId="{C5D8981F-C097-4745-B296-DC29A2001378}" dt="2022-11-26T22:42:09.452" v="4138" actId="26606"/>
          <ac:spMkLst>
            <pc:docMk/>
            <pc:sldMk cId="520404567" sldId="286"/>
            <ac:spMk id="29" creationId="{02856439-F4E3-D54F-9416-42ABDCE1DE66}"/>
          </ac:spMkLst>
        </pc:spChg>
        <pc:spChg chg="add del">
          <ac:chgData name="Sawant, Ms. Vidisha Vijay" userId="619cfcdd-eaa3-4c74-87c9-3e7f85b30f09" providerId="ADAL" clId="{C5D8981F-C097-4745-B296-DC29A2001378}" dt="2022-11-26T22:42:09.452" v="4138" actId="26606"/>
          <ac:spMkLst>
            <pc:docMk/>
            <pc:sldMk cId="520404567" sldId="286"/>
            <ac:spMk id="31" creationId="{C364144C-8BB1-450F-812B-D7D09A795CBF}"/>
          </ac:spMkLst>
        </pc:spChg>
        <pc:spChg chg="add del">
          <ac:chgData name="Sawant, Ms. Vidisha Vijay" userId="619cfcdd-eaa3-4c74-87c9-3e7f85b30f09" providerId="ADAL" clId="{C5D8981F-C097-4745-B296-DC29A2001378}" dt="2022-11-26T22:42:29.166" v="4140" actId="26606"/>
          <ac:spMkLst>
            <pc:docMk/>
            <pc:sldMk cId="520404567" sldId="286"/>
            <ac:spMk id="38" creationId="{FED6D074-A5E9-4040-9A92-7CD5F68ACBBB}"/>
          </ac:spMkLst>
        </pc:spChg>
        <pc:spChg chg="add del">
          <ac:chgData name="Sawant, Ms. Vidisha Vijay" userId="619cfcdd-eaa3-4c74-87c9-3e7f85b30f09" providerId="ADAL" clId="{C5D8981F-C097-4745-B296-DC29A2001378}" dt="2022-11-26T22:42:29.166" v="4140" actId="26606"/>
          <ac:spMkLst>
            <pc:docMk/>
            <pc:sldMk cId="520404567" sldId="286"/>
            <ac:spMk id="40" creationId="{C364144C-8BB1-450F-812B-D7D09A795CBF}"/>
          </ac:spMkLst>
        </pc:spChg>
        <pc:spChg chg="add">
          <ac:chgData name="Sawant, Ms. Vidisha Vijay" userId="619cfcdd-eaa3-4c74-87c9-3e7f85b30f09" providerId="ADAL" clId="{C5D8981F-C097-4745-B296-DC29A2001378}" dt="2022-11-26T22:42:34.470" v="4143" actId="26606"/>
          <ac:spMkLst>
            <pc:docMk/>
            <pc:sldMk cId="520404567" sldId="286"/>
            <ac:spMk id="48" creationId="{FED6D074-A5E9-4040-9A92-7CD5F68ACBBB}"/>
          </ac:spMkLst>
        </pc:spChg>
        <pc:spChg chg="add">
          <ac:chgData name="Sawant, Ms. Vidisha Vijay" userId="619cfcdd-eaa3-4c74-87c9-3e7f85b30f09" providerId="ADAL" clId="{C5D8981F-C097-4745-B296-DC29A2001378}" dt="2022-11-26T22:42:34.470" v="4143" actId="26606"/>
          <ac:spMkLst>
            <pc:docMk/>
            <pc:sldMk cId="520404567" sldId="286"/>
            <ac:spMk id="50" creationId="{C364144C-8BB1-450F-812B-D7D09A795CBF}"/>
          </ac:spMkLst>
        </pc:spChg>
        <pc:grpChg chg="add del">
          <ac:chgData name="Sawant, Ms. Vidisha Vijay" userId="619cfcdd-eaa3-4c74-87c9-3e7f85b30f09" providerId="ADAL" clId="{C5D8981F-C097-4745-B296-DC29A2001378}" dt="2022-11-26T22:42:34.443" v="4142" actId="26606"/>
          <ac:grpSpMkLst>
            <pc:docMk/>
            <pc:sldMk cId="520404567" sldId="286"/>
            <ac:grpSpMk id="8" creationId="{D206359A-F1E3-49EE-BBC2-40888C4A3628}"/>
          </ac:grpSpMkLst>
        </pc:grpChg>
        <pc:grpChg chg="add del">
          <ac:chgData name="Sawant, Ms. Vidisha Vijay" userId="619cfcdd-eaa3-4c74-87c9-3e7f85b30f09" providerId="ADAL" clId="{C5D8981F-C097-4745-B296-DC29A2001378}" dt="2022-11-26T22:42:00.056" v="4134" actId="26606"/>
          <ac:grpSpMkLst>
            <pc:docMk/>
            <pc:sldMk cId="520404567" sldId="286"/>
            <ac:grpSpMk id="9" creationId="{D206359A-F1E3-49EE-BBC2-40888C4A3628}"/>
          </ac:grpSpMkLst>
        </pc:grpChg>
        <pc:grpChg chg="add del">
          <ac:chgData name="Sawant, Ms. Vidisha Vijay" userId="619cfcdd-eaa3-4c74-87c9-3e7f85b30f09" providerId="ADAL" clId="{C5D8981F-C097-4745-B296-DC29A2001378}" dt="2022-11-26T22:42:08.129" v="4136" actId="26606"/>
          <ac:grpSpMkLst>
            <pc:docMk/>
            <pc:sldMk cId="520404567" sldId="286"/>
            <ac:grpSpMk id="19" creationId="{D206359A-F1E3-49EE-BBC2-40888C4A3628}"/>
          </ac:grpSpMkLst>
        </pc:grpChg>
        <pc:grpChg chg="add del">
          <ac:chgData name="Sawant, Ms. Vidisha Vijay" userId="619cfcdd-eaa3-4c74-87c9-3e7f85b30f09" providerId="ADAL" clId="{C5D8981F-C097-4745-B296-DC29A2001378}" dt="2022-11-26T22:42:09.452" v="4138" actId="26606"/>
          <ac:grpSpMkLst>
            <pc:docMk/>
            <pc:sldMk cId="520404567" sldId="286"/>
            <ac:grpSpMk id="28" creationId="{D206359A-F1E3-49EE-BBC2-40888C4A3628}"/>
          </ac:grpSpMkLst>
        </pc:grpChg>
        <pc:grpChg chg="add del">
          <ac:chgData name="Sawant, Ms. Vidisha Vijay" userId="619cfcdd-eaa3-4c74-87c9-3e7f85b30f09" providerId="ADAL" clId="{C5D8981F-C097-4745-B296-DC29A2001378}" dt="2022-11-26T22:42:29.166" v="4140" actId="26606"/>
          <ac:grpSpMkLst>
            <pc:docMk/>
            <pc:sldMk cId="520404567" sldId="286"/>
            <ac:grpSpMk id="33" creationId="{D206359A-F1E3-49EE-BBC2-40888C4A3628}"/>
          </ac:grpSpMkLst>
        </pc:grpChg>
        <pc:grpChg chg="add">
          <ac:chgData name="Sawant, Ms. Vidisha Vijay" userId="619cfcdd-eaa3-4c74-87c9-3e7f85b30f09" providerId="ADAL" clId="{C5D8981F-C097-4745-B296-DC29A2001378}" dt="2022-11-26T22:42:34.470" v="4143" actId="26606"/>
          <ac:grpSpMkLst>
            <pc:docMk/>
            <pc:sldMk cId="520404567" sldId="286"/>
            <ac:grpSpMk id="44" creationId="{D206359A-F1E3-49EE-BBC2-40888C4A3628}"/>
          </ac:grpSpMkLst>
        </pc:grpChg>
        <pc:picChg chg="add del">
          <ac:chgData name="Sawant, Ms. Vidisha Vijay" userId="619cfcdd-eaa3-4c74-87c9-3e7f85b30f09" providerId="ADAL" clId="{C5D8981F-C097-4745-B296-DC29A2001378}" dt="2022-11-26T22:42:00.056" v="4134" actId="26606"/>
          <ac:picMkLst>
            <pc:docMk/>
            <pc:sldMk cId="520404567" sldId="286"/>
            <ac:picMk id="5" creationId="{68613DBE-AEC7-56DB-5933-DCBF6FAE34C2}"/>
          </ac:picMkLst>
        </pc:picChg>
        <pc:picChg chg="add del">
          <ac:chgData name="Sawant, Ms. Vidisha Vijay" userId="619cfcdd-eaa3-4c74-87c9-3e7f85b30f09" providerId="ADAL" clId="{C5D8981F-C097-4745-B296-DC29A2001378}" dt="2022-11-26T22:42:08.129" v="4136" actId="26606"/>
          <ac:picMkLst>
            <pc:docMk/>
            <pc:sldMk cId="520404567" sldId="286"/>
            <ac:picMk id="25" creationId="{E2CC675D-79EE-6509-208E-ED78A3D15E27}"/>
          </ac:picMkLst>
        </pc:picChg>
        <pc:picChg chg="add del">
          <ac:chgData name="Sawant, Ms. Vidisha Vijay" userId="619cfcdd-eaa3-4c74-87c9-3e7f85b30f09" providerId="ADAL" clId="{C5D8981F-C097-4745-B296-DC29A2001378}" dt="2022-11-26T22:42:09.452" v="4138" actId="26606"/>
          <ac:picMkLst>
            <pc:docMk/>
            <pc:sldMk cId="520404567" sldId="286"/>
            <ac:picMk id="30" creationId="{EDACDC94-9B93-C75E-219E-642A6F27BCD8}"/>
          </ac:picMkLst>
        </pc:picChg>
        <pc:picChg chg="add del">
          <ac:chgData name="Sawant, Ms. Vidisha Vijay" userId="619cfcdd-eaa3-4c74-87c9-3e7f85b30f09" providerId="ADAL" clId="{C5D8981F-C097-4745-B296-DC29A2001378}" dt="2022-11-26T22:42:29.166" v="4140" actId="26606"/>
          <ac:picMkLst>
            <pc:docMk/>
            <pc:sldMk cId="520404567" sldId="286"/>
            <ac:picMk id="39" creationId="{E2CC675D-79EE-6509-208E-ED78A3D15E27}"/>
          </ac:picMkLst>
        </pc:picChg>
        <pc:picChg chg="add">
          <ac:chgData name="Sawant, Ms. Vidisha Vijay" userId="619cfcdd-eaa3-4c74-87c9-3e7f85b30f09" providerId="ADAL" clId="{C5D8981F-C097-4745-B296-DC29A2001378}" dt="2022-11-26T22:42:34.470" v="4143" actId="26606"/>
          <ac:picMkLst>
            <pc:docMk/>
            <pc:sldMk cId="520404567" sldId="286"/>
            <ac:picMk id="49" creationId="{E2CC675D-79EE-6509-208E-ED78A3D15E27}"/>
          </ac:picMkLst>
        </pc:picChg>
      </pc:sldChg>
      <pc:sldChg chg="addSp delSp modSp mod modTransition">
        <pc:chgData name="Sawant, Ms. Vidisha Vijay" userId="619cfcdd-eaa3-4c74-87c9-3e7f85b30f09" providerId="ADAL" clId="{C5D8981F-C097-4745-B296-DC29A2001378}" dt="2022-11-27T23:17:38.440" v="5528"/>
        <pc:sldMkLst>
          <pc:docMk/>
          <pc:sldMk cId="1198689795" sldId="287"/>
        </pc:sldMkLst>
        <pc:spChg chg="mod">
          <ac:chgData name="Sawant, Ms. Vidisha Vijay" userId="619cfcdd-eaa3-4c74-87c9-3e7f85b30f09" providerId="ADAL" clId="{C5D8981F-C097-4745-B296-DC29A2001378}" dt="2022-11-15T22:57:13.320" v="1920" actId="1076"/>
          <ac:spMkLst>
            <pc:docMk/>
            <pc:sldMk cId="1198689795" sldId="287"/>
            <ac:spMk id="2" creationId="{CDDB6F0C-6F36-0D0F-7813-99ABBB416052}"/>
          </ac:spMkLst>
        </pc:spChg>
        <pc:spChg chg="del">
          <ac:chgData name="Sawant, Ms. Vidisha Vijay" userId="619cfcdd-eaa3-4c74-87c9-3e7f85b30f09" providerId="ADAL" clId="{C5D8981F-C097-4745-B296-DC29A2001378}" dt="2022-11-15T22:56:10.495" v="1911"/>
          <ac:spMkLst>
            <pc:docMk/>
            <pc:sldMk cId="1198689795" sldId="287"/>
            <ac:spMk id="3" creationId="{BA4CC60A-31F6-095A-A374-FBA34227B7D1}"/>
          </ac:spMkLst>
        </pc:spChg>
        <pc:picChg chg="add mod">
          <ac:chgData name="Sawant, Ms. Vidisha Vijay" userId="619cfcdd-eaa3-4c74-87c9-3e7f85b30f09" providerId="ADAL" clId="{C5D8981F-C097-4745-B296-DC29A2001378}" dt="2022-11-15T22:56:58.759" v="1916" actId="1076"/>
          <ac:picMkLst>
            <pc:docMk/>
            <pc:sldMk cId="1198689795" sldId="287"/>
            <ac:picMk id="4" creationId="{6B684353-A67D-0912-BA87-CEAF628D786A}"/>
          </ac:picMkLst>
        </pc:picChg>
        <pc:picChg chg="add mod">
          <ac:chgData name="Sawant, Ms. Vidisha Vijay" userId="619cfcdd-eaa3-4c74-87c9-3e7f85b30f09" providerId="ADAL" clId="{C5D8981F-C097-4745-B296-DC29A2001378}" dt="2022-11-15T22:57:01.119" v="1917" actId="1076"/>
          <ac:picMkLst>
            <pc:docMk/>
            <pc:sldMk cId="1198689795" sldId="287"/>
            <ac:picMk id="5" creationId="{9EAFD10E-2B0F-371F-4537-C94AD59B288E}"/>
          </ac:picMkLst>
        </pc:picChg>
      </pc:sldChg>
      <pc:sldChg chg="addSp delSp modSp mod modTransition setBg addAnim modAnim delDesignElem">
        <pc:chgData name="Sawant, Ms. Vidisha Vijay" userId="619cfcdd-eaa3-4c74-87c9-3e7f85b30f09" providerId="ADAL" clId="{C5D8981F-C097-4745-B296-DC29A2001378}" dt="2022-11-29T05:11:29.625" v="5841"/>
        <pc:sldMkLst>
          <pc:docMk/>
          <pc:sldMk cId="2014101794" sldId="288"/>
        </pc:sldMkLst>
        <pc:spChg chg="mod">
          <ac:chgData name="Sawant, Ms. Vidisha Vijay" userId="619cfcdd-eaa3-4c74-87c9-3e7f85b30f09" providerId="ADAL" clId="{C5D8981F-C097-4745-B296-DC29A2001378}" dt="2022-11-17T00:39:58.507" v="4095" actId="20577"/>
          <ac:spMkLst>
            <pc:docMk/>
            <pc:sldMk cId="2014101794" sldId="288"/>
            <ac:spMk id="2" creationId="{E34F33DB-C995-A889-585D-1878834A8B49}"/>
          </ac:spMkLst>
        </pc:spChg>
        <pc:spChg chg="mod">
          <ac:chgData name="Sawant, Ms. Vidisha Vijay" userId="619cfcdd-eaa3-4c74-87c9-3e7f85b30f09" providerId="ADAL" clId="{C5D8981F-C097-4745-B296-DC29A2001378}" dt="2022-11-15T19:49:00.493" v="176" actId="26606"/>
          <ac:spMkLst>
            <pc:docMk/>
            <pc:sldMk cId="2014101794" sldId="288"/>
            <ac:spMk id="3" creationId="{7AB59CBC-3B17-FBBA-D030-0705F13EEC1E}"/>
          </ac:spMkLst>
        </pc:spChg>
        <pc:spChg chg="add del">
          <ac:chgData name="Sawant, Ms. Vidisha Vijay" userId="619cfcdd-eaa3-4c74-87c9-3e7f85b30f09" providerId="ADAL" clId="{C5D8981F-C097-4745-B296-DC29A2001378}" dt="2022-11-15T19:49:00.493" v="176" actId="26606"/>
          <ac:spMkLst>
            <pc:docMk/>
            <pc:sldMk cId="2014101794" sldId="288"/>
            <ac:spMk id="15" creationId="{02856439-F4E3-D54F-9416-42ABDCE1DE66}"/>
          </ac:spMkLst>
        </pc:spChg>
        <pc:spChg chg="add del">
          <ac:chgData name="Sawant, Ms. Vidisha Vijay" userId="619cfcdd-eaa3-4c74-87c9-3e7f85b30f09" providerId="ADAL" clId="{C5D8981F-C097-4745-B296-DC29A2001378}" dt="2022-11-15T19:49:00.493" v="176" actId="26606"/>
          <ac:spMkLst>
            <pc:docMk/>
            <pc:sldMk cId="2014101794" sldId="288"/>
            <ac:spMk id="17" creationId="{C364144C-8BB1-450F-812B-D7D09A795CBF}"/>
          </ac:spMkLst>
        </pc:spChg>
        <pc:spChg chg="add del">
          <ac:chgData name="Sawant, Ms. Vidisha Vijay" userId="619cfcdd-eaa3-4c74-87c9-3e7f85b30f09" providerId="ADAL" clId="{C5D8981F-C097-4745-B296-DC29A2001378}" dt="2022-11-15T19:48:49.382" v="173" actId="26606"/>
          <ac:spMkLst>
            <pc:docMk/>
            <pc:sldMk cId="2014101794" sldId="288"/>
            <ac:spMk id="28" creationId="{663A3004-AD3C-354D-945E-2E3018FE66A2}"/>
          </ac:spMkLst>
        </pc:spChg>
        <pc:spChg chg="add del">
          <ac:chgData name="Sawant, Ms. Vidisha Vijay" userId="619cfcdd-eaa3-4c74-87c9-3e7f85b30f09" providerId="ADAL" clId="{C5D8981F-C097-4745-B296-DC29A2001378}" dt="2022-11-15T19:48:49.382" v="173" actId="26606"/>
          <ac:spMkLst>
            <pc:docMk/>
            <pc:sldMk cId="2014101794" sldId="288"/>
            <ac:spMk id="30" creationId="{38A4450D-B21F-42ED-81EE-3CD03EA1595D}"/>
          </ac:spMkLst>
        </pc:spChg>
        <pc:spChg chg="add del">
          <ac:chgData name="Sawant, Ms. Vidisha Vijay" userId="619cfcdd-eaa3-4c74-87c9-3e7f85b30f09" providerId="ADAL" clId="{C5D8981F-C097-4745-B296-DC29A2001378}" dt="2022-11-15T19:48:49.382" v="173" actId="26606"/>
          <ac:spMkLst>
            <pc:docMk/>
            <pc:sldMk cId="2014101794" sldId="288"/>
            <ac:spMk id="32" creationId="{72E67446-732B-4F72-8560-6FABB6CB25A3}"/>
          </ac:spMkLst>
        </pc:spChg>
        <pc:spChg chg="add del">
          <ac:chgData name="Sawant, Ms. Vidisha Vijay" userId="619cfcdd-eaa3-4c74-87c9-3e7f85b30f09" providerId="ADAL" clId="{C5D8981F-C097-4745-B296-DC29A2001378}" dt="2022-11-15T19:49:00.475" v="175" actId="26606"/>
          <ac:spMkLst>
            <pc:docMk/>
            <pc:sldMk cId="2014101794" sldId="288"/>
            <ac:spMk id="39" creationId="{3D7AAEFC-156E-1144-8D57-FBE2CD3B6CEB}"/>
          </ac:spMkLst>
        </pc:spChg>
        <pc:spChg chg="add del">
          <ac:chgData name="Sawant, Ms. Vidisha Vijay" userId="619cfcdd-eaa3-4c74-87c9-3e7f85b30f09" providerId="ADAL" clId="{C5D8981F-C097-4745-B296-DC29A2001378}" dt="2022-11-15T19:49:00.475" v="175" actId="26606"/>
          <ac:spMkLst>
            <pc:docMk/>
            <pc:sldMk cId="2014101794" sldId="288"/>
            <ac:spMk id="40" creationId="{4AF0997A-7C0F-4AD2-BA90-5FE341A17796}"/>
          </ac:spMkLst>
        </pc:spChg>
        <pc:spChg chg="add del">
          <ac:chgData name="Sawant, Ms. Vidisha Vijay" userId="619cfcdd-eaa3-4c74-87c9-3e7f85b30f09" providerId="ADAL" clId="{C5D8981F-C097-4745-B296-DC29A2001378}" dt="2022-11-15T23:11:27.282" v="2625"/>
          <ac:spMkLst>
            <pc:docMk/>
            <pc:sldMk cId="2014101794" sldId="288"/>
            <ac:spMk id="43" creationId="{02856439-F4E3-D54F-9416-42ABDCE1DE66}"/>
          </ac:spMkLst>
        </pc:spChg>
        <pc:spChg chg="add del">
          <ac:chgData name="Sawant, Ms. Vidisha Vijay" userId="619cfcdd-eaa3-4c74-87c9-3e7f85b30f09" providerId="ADAL" clId="{C5D8981F-C097-4745-B296-DC29A2001378}" dt="2022-11-15T23:11:27.282" v="2625"/>
          <ac:spMkLst>
            <pc:docMk/>
            <pc:sldMk cId="2014101794" sldId="288"/>
            <ac:spMk id="44" creationId="{C364144C-8BB1-450F-812B-D7D09A795CBF}"/>
          </ac:spMkLst>
        </pc:spChg>
        <pc:grpChg chg="add del">
          <ac:chgData name="Sawant, Ms. Vidisha Vijay" userId="619cfcdd-eaa3-4c74-87c9-3e7f85b30f09" providerId="ADAL" clId="{C5D8981F-C097-4745-B296-DC29A2001378}" dt="2022-11-15T19:49:00.493" v="176" actId="26606"/>
          <ac:grpSpMkLst>
            <pc:docMk/>
            <pc:sldMk cId="2014101794" sldId="288"/>
            <ac:grpSpMk id="9" creationId="{D206359A-F1E3-49EE-BBC2-40888C4A3628}"/>
          </ac:grpSpMkLst>
        </pc:grpChg>
        <pc:grpChg chg="add del">
          <ac:chgData name="Sawant, Ms. Vidisha Vijay" userId="619cfcdd-eaa3-4c74-87c9-3e7f85b30f09" providerId="ADAL" clId="{C5D8981F-C097-4745-B296-DC29A2001378}" dt="2022-11-15T19:48:49.382" v="173" actId="26606"/>
          <ac:grpSpMkLst>
            <pc:docMk/>
            <pc:sldMk cId="2014101794" sldId="288"/>
            <ac:grpSpMk id="22" creationId="{D206359A-F1E3-49EE-BBC2-40888C4A3628}"/>
          </ac:grpSpMkLst>
        </pc:grpChg>
        <pc:grpChg chg="add del">
          <ac:chgData name="Sawant, Ms. Vidisha Vijay" userId="619cfcdd-eaa3-4c74-87c9-3e7f85b30f09" providerId="ADAL" clId="{C5D8981F-C097-4745-B296-DC29A2001378}" dt="2022-11-15T19:49:00.475" v="175" actId="26606"/>
          <ac:grpSpMkLst>
            <pc:docMk/>
            <pc:sldMk cId="2014101794" sldId="288"/>
            <ac:grpSpMk id="34" creationId="{D206359A-F1E3-49EE-BBC2-40888C4A3628}"/>
          </ac:grpSpMkLst>
        </pc:grpChg>
        <pc:grpChg chg="add del">
          <ac:chgData name="Sawant, Ms. Vidisha Vijay" userId="619cfcdd-eaa3-4c74-87c9-3e7f85b30f09" providerId="ADAL" clId="{C5D8981F-C097-4745-B296-DC29A2001378}" dt="2022-11-15T23:11:27.282" v="2625"/>
          <ac:grpSpMkLst>
            <pc:docMk/>
            <pc:sldMk cId="2014101794" sldId="288"/>
            <ac:grpSpMk id="42" creationId="{D206359A-F1E3-49EE-BBC2-40888C4A3628}"/>
          </ac:grpSpMkLst>
        </pc:grpChg>
        <pc:picChg chg="add mod">
          <ac:chgData name="Sawant, Ms. Vidisha Vijay" userId="619cfcdd-eaa3-4c74-87c9-3e7f85b30f09" providerId="ADAL" clId="{C5D8981F-C097-4745-B296-DC29A2001378}" dt="2022-11-15T19:48:49.382" v="173" actId="26606"/>
          <ac:picMkLst>
            <pc:docMk/>
            <pc:sldMk cId="2014101794" sldId="288"/>
            <ac:picMk id="5" creationId="{E772C1FB-D808-83DB-2CCF-E8F1BDA55E68}"/>
          </ac:picMkLst>
        </pc:picChg>
      </pc:sldChg>
      <pc:sldChg chg="addSp delSp modSp mod modTransition setBg setFolMasterObjs addAnim modAnim delDesignElem">
        <pc:chgData name="Sawant, Ms. Vidisha Vijay" userId="619cfcdd-eaa3-4c74-87c9-3e7f85b30f09" providerId="ADAL" clId="{C5D8981F-C097-4745-B296-DC29A2001378}" dt="2022-11-27T23:19:49.455" v="5539"/>
        <pc:sldMkLst>
          <pc:docMk/>
          <pc:sldMk cId="2138164253" sldId="289"/>
        </pc:sldMkLst>
        <pc:spChg chg="ord">
          <ac:chgData name="Sawant, Ms. Vidisha Vijay" userId="619cfcdd-eaa3-4c74-87c9-3e7f85b30f09" providerId="ADAL" clId="{C5D8981F-C097-4745-B296-DC29A2001378}" dt="2022-11-27T23:19:07.227" v="5535" actId="26606"/>
          <ac:spMkLst>
            <pc:docMk/>
            <pc:sldMk cId="2138164253" sldId="289"/>
            <ac:spMk id="2" creationId="{83D2D3B9-B86D-4CC5-F44B-0B3B9F25C0FF}"/>
          </ac:spMkLst>
        </pc:spChg>
        <pc:spChg chg="add del">
          <ac:chgData name="Sawant, Ms. Vidisha Vijay" userId="619cfcdd-eaa3-4c74-87c9-3e7f85b30f09" providerId="ADAL" clId="{C5D8981F-C097-4745-B296-DC29A2001378}" dt="2022-11-27T23:19:07.227" v="5535" actId="26606"/>
          <ac:spMkLst>
            <pc:docMk/>
            <pc:sldMk cId="2138164253" sldId="289"/>
            <ac:spMk id="24" creationId="{02856439-F4E3-D54F-9416-42ABDCE1DE66}"/>
          </ac:spMkLst>
        </pc:spChg>
        <pc:spChg chg="add del">
          <ac:chgData name="Sawant, Ms. Vidisha Vijay" userId="619cfcdd-eaa3-4c74-87c9-3e7f85b30f09" providerId="ADAL" clId="{C5D8981F-C097-4745-B296-DC29A2001378}" dt="2022-11-27T23:19:07.227" v="5535" actId="26606"/>
          <ac:spMkLst>
            <pc:docMk/>
            <pc:sldMk cId="2138164253" sldId="289"/>
            <ac:spMk id="26" creationId="{C364144C-8BB1-450F-812B-D7D09A795CBF}"/>
          </ac:spMkLst>
        </pc:spChg>
        <pc:spChg chg="add">
          <ac:chgData name="Sawant, Ms. Vidisha Vijay" userId="619cfcdd-eaa3-4c74-87c9-3e7f85b30f09" providerId="ADAL" clId="{C5D8981F-C097-4745-B296-DC29A2001378}" dt="2022-11-27T23:19:07.227" v="5535" actId="26606"/>
          <ac:spMkLst>
            <pc:docMk/>
            <pc:sldMk cId="2138164253" sldId="289"/>
            <ac:spMk id="37" creationId="{02856439-F4E3-D54F-9416-42ABDCE1DE66}"/>
          </ac:spMkLst>
        </pc:spChg>
        <pc:spChg chg="add">
          <ac:chgData name="Sawant, Ms. Vidisha Vijay" userId="619cfcdd-eaa3-4c74-87c9-3e7f85b30f09" providerId="ADAL" clId="{C5D8981F-C097-4745-B296-DC29A2001378}" dt="2022-11-27T23:19:07.227" v="5535" actId="26606"/>
          <ac:spMkLst>
            <pc:docMk/>
            <pc:sldMk cId="2138164253" sldId="289"/>
            <ac:spMk id="39" creationId="{C364144C-8BB1-450F-812B-D7D09A795CBF}"/>
          </ac:spMkLst>
        </pc:spChg>
        <pc:grpChg chg="add del">
          <ac:chgData name="Sawant, Ms. Vidisha Vijay" userId="619cfcdd-eaa3-4c74-87c9-3e7f85b30f09" providerId="ADAL" clId="{C5D8981F-C097-4745-B296-DC29A2001378}" dt="2022-11-27T23:19:07.227" v="5535" actId="26606"/>
          <ac:grpSpMkLst>
            <pc:docMk/>
            <pc:sldMk cId="2138164253" sldId="289"/>
            <ac:grpSpMk id="19" creationId="{D206359A-F1E3-49EE-BBC2-40888C4A3628}"/>
          </ac:grpSpMkLst>
        </pc:grpChg>
        <pc:grpChg chg="add">
          <ac:chgData name="Sawant, Ms. Vidisha Vijay" userId="619cfcdd-eaa3-4c74-87c9-3e7f85b30f09" providerId="ADAL" clId="{C5D8981F-C097-4745-B296-DC29A2001378}" dt="2022-11-27T23:19:07.227" v="5535" actId="26606"/>
          <ac:grpSpMkLst>
            <pc:docMk/>
            <pc:sldMk cId="2138164253" sldId="289"/>
            <ac:grpSpMk id="31" creationId="{D206359A-F1E3-49EE-BBC2-40888C4A3628}"/>
          </ac:grpSpMkLst>
        </pc:grpChg>
        <pc:picChg chg="add mod">
          <ac:chgData name="Sawant, Ms. Vidisha Vijay" userId="619cfcdd-eaa3-4c74-87c9-3e7f85b30f09" providerId="ADAL" clId="{C5D8981F-C097-4745-B296-DC29A2001378}" dt="2022-11-27T23:19:07.227" v="5535" actId="26606"/>
          <ac:picMkLst>
            <pc:docMk/>
            <pc:sldMk cId="2138164253" sldId="289"/>
            <ac:picMk id="4" creationId="{682B4170-C9F4-C62F-00DF-AD0897D92BD4}"/>
          </ac:picMkLst>
        </pc:picChg>
        <pc:picChg chg="del mod">
          <ac:chgData name="Sawant, Ms. Vidisha Vijay" userId="619cfcdd-eaa3-4c74-87c9-3e7f85b30f09" providerId="ADAL" clId="{C5D8981F-C097-4745-B296-DC29A2001378}" dt="2022-11-27T23:18:55.811" v="5531" actId="478"/>
          <ac:picMkLst>
            <pc:docMk/>
            <pc:sldMk cId="2138164253" sldId="289"/>
            <ac:picMk id="25" creationId="{3F3E2209-6286-9E00-02FA-F04CF0A54C42}"/>
          </ac:picMkLst>
        </pc:picChg>
      </pc:sldChg>
      <pc:sldChg chg="modSp del mod">
        <pc:chgData name="Sawant, Ms. Vidisha Vijay" userId="619cfcdd-eaa3-4c74-87c9-3e7f85b30f09" providerId="ADAL" clId="{C5D8981F-C097-4745-B296-DC29A2001378}" dt="2022-11-15T23:20:31.769" v="2661" actId="47"/>
        <pc:sldMkLst>
          <pc:docMk/>
          <pc:sldMk cId="1782589690" sldId="290"/>
        </pc:sldMkLst>
        <pc:spChg chg="mod">
          <ac:chgData name="Sawant, Ms. Vidisha Vijay" userId="619cfcdd-eaa3-4c74-87c9-3e7f85b30f09" providerId="ADAL" clId="{C5D8981F-C097-4745-B296-DC29A2001378}" dt="2022-11-15T23:19:51.973" v="2653" actId="21"/>
          <ac:spMkLst>
            <pc:docMk/>
            <pc:sldMk cId="1782589690" sldId="290"/>
            <ac:spMk id="4" creationId="{9808A7E0-6E81-ECF2-BC07-08140924763C}"/>
          </ac:spMkLst>
        </pc:spChg>
      </pc:sldChg>
      <pc:sldChg chg="modSp add mod modTransition setBg">
        <pc:chgData name="Sawant, Ms. Vidisha Vijay" userId="619cfcdd-eaa3-4c74-87c9-3e7f85b30f09" providerId="ADAL" clId="{C5D8981F-C097-4745-B296-DC29A2001378}" dt="2022-11-27T23:05:20.610" v="5475"/>
        <pc:sldMkLst>
          <pc:docMk/>
          <pc:sldMk cId="1286359637" sldId="291"/>
        </pc:sldMkLst>
        <pc:spChg chg="mod">
          <ac:chgData name="Sawant, Ms. Vidisha Vijay" userId="619cfcdd-eaa3-4c74-87c9-3e7f85b30f09" providerId="ADAL" clId="{C5D8981F-C097-4745-B296-DC29A2001378}" dt="2022-11-26T23:02:54.240" v="4360" actId="113"/>
          <ac:spMkLst>
            <pc:docMk/>
            <pc:sldMk cId="1286359637" sldId="291"/>
            <ac:spMk id="3" creationId="{49688EFF-8B0D-B4EB-E0CA-2D3282652B1B}"/>
          </ac:spMkLst>
        </pc:spChg>
        <pc:spChg chg="mod">
          <ac:chgData name="Sawant, Ms. Vidisha Vijay" userId="619cfcdd-eaa3-4c74-87c9-3e7f85b30f09" providerId="ADAL" clId="{C5D8981F-C097-4745-B296-DC29A2001378}" dt="2022-11-15T14:11:37.664" v="60"/>
          <ac:spMkLst>
            <pc:docMk/>
            <pc:sldMk cId="1286359637" sldId="291"/>
            <ac:spMk id="11" creationId="{8488FB3F-D664-714C-5C87-EE7EF2B36943}"/>
          </ac:spMkLst>
        </pc:spChg>
        <pc:spChg chg="mod">
          <ac:chgData name="Sawant, Ms. Vidisha Vijay" userId="619cfcdd-eaa3-4c74-87c9-3e7f85b30f09" providerId="ADAL" clId="{C5D8981F-C097-4745-B296-DC29A2001378}" dt="2022-11-15T14:11:47.106" v="61"/>
          <ac:spMkLst>
            <pc:docMk/>
            <pc:sldMk cId="1286359637" sldId="291"/>
            <ac:spMk id="12" creationId="{DE337085-26EC-26EA-2781-BB7533826773}"/>
          </ac:spMkLst>
        </pc:spChg>
        <pc:spChg chg="mod">
          <ac:chgData name="Sawant, Ms. Vidisha Vijay" userId="619cfcdd-eaa3-4c74-87c9-3e7f85b30f09" providerId="ADAL" clId="{C5D8981F-C097-4745-B296-DC29A2001378}" dt="2022-11-15T23:21:19.195" v="2690" actId="122"/>
          <ac:spMkLst>
            <pc:docMk/>
            <pc:sldMk cId="1286359637" sldId="291"/>
            <ac:spMk id="13" creationId="{D6437D74-66F8-67B5-FC3D-529DC39D6020}"/>
          </ac:spMkLst>
        </pc:spChg>
        <pc:picChg chg="mod">
          <ac:chgData name="Sawant, Ms. Vidisha Vijay" userId="619cfcdd-eaa3-4c74-87c9-3e7f85b30f09" providerId="ADAL" clId="{C5D8981F-C097-4745-B296-DC29A2001378}" dt="2022-11-15T14:09:21.629" v="47" actId="14826"/>
          <ac:picMkLst>
            <pc:docMk/>
            <pc:sldMk cId="1286359637" sldId="291"/>
            <ac:picMk id="7" creationId="{91F7176E-B4EE-82DF-EFE8-E097023F629E}"/>
          </ac:picMkLst>
        </pc:picChg>
        <pc:picChg chg="mod modCrop">
          <ac:chgData name="Sawant, Ms. Vidisha Vijay" userId="619cfcdd-eaa3-4c74-87c9-3e7f85b30f09" providerId="ADAL" clId="{C5D8981F-C097-4745-B296-DC29A2001378}" dt="2022-11-15T14:11:11.162" v="59" actId="732"/>
          <ac:picMkLst>
            <pc:docMk/>
            <pc:sldMk cId="1286359637" sldId="291"/>
            <ac:picMk id="8" creationId="{33E59BC6-F0F7-466C-9C35-CD3848DDAC31}"/>
          </ac:picMkLst>
        </pc:picChg>
        <pc:picChg chg="mod modCrop">
          <ac:chgData name="Sawant, Ms. Vidisha Vijay" userId="619cfcdd-eaa3-4c74-87c9-3e7f85b30f09" providerId="ADAL" clId="{C5D8981F-C097-4745-B296-DC29A2001378}" dt="2022-11-15T14:10:23.505" v="52" actId="732"/>
          <ac:picMkLst>
            <pc:docMk/>
            <pc:sldMk cId="1286359637" sldId="291"/>
            <ac:picMk id="10" creationId="{CE003199-B8B3-A6DE-F228-BE3DF16EC90E}"/>
          </ac:picMkLst>
        </pc:picChg>
      </pc:sldChg>
      <pc:sldChg chg="addSp delSp modSp new mod modTransition setBg delDesignElem">
        <pc:chgData name="Sawant, Ms. Vidisha Vijay" userId="619cfcdd-eaa3-4c74-87c9-3e7f85b30f09" providerId="ADAL" clId="{C5D8981F-C097-4745-B296-DC29A2001378}" dt="2022-11-29T04:18:41.894" v="5697" actId="20577"/>
        <pc:sldMkLst>
          <pc:docMk/>
          <pc:sldMk cId="544672659" sldId="292"/>
        </pc:sldMkLst>
        <pc:spChg chg="mod">
          <ac:chgData name="Sawant, Ms. Vidisha Vijay" userId="619cfcdd-eaa3-4c74-87c9-3e7f85b30f09" providerId="ADAL" clId="{C5D8981F-C097-4745-B296-DC29A2001378}" dt="2022-11-15T23:22:14.545" v="2724" actId="20577"/>
          <ac:spMkLst>
            <pc:docMk/>
            <pc:sldMk cId="544672659" sldId="292"/>
            <ac:spMk id="2" creationId="{FD7308B4-FA4F-6445-F73E-AC99F3C4E2D9}"/>
          </ac:spMkLst>
        </pc:spChg>
        <pc:spChg chg="del mod">
          <ac:chgData name="Sawant, Ms. Vidisha Vijay" userId="619cfcdd-eaa3-4c74-87c9-3e7f85b30f09" providerId="ADAL" clId="{C5D8981F-C097-4745-B296-DC29A2001378}" dt="2022-11-15T20:42:27.402" v="760" actId="26606"/>
          <ac:spMkLst>
            <pc:docMk/>
            <pc:sldMk cId="544672659" sldId="292"/>
            <ac:spMk id="3" creationId="{B811B29D-5215-7E8A-4599-68825CAA0F18}"/>
          </ac:spMkLst>
        </pc:spChg>
        <pc:spChg chg="add del">
          <ac:chgData name="Sawant, Ms. Vidisha Vijay" userId="619cfcdd-eaa3-4c74-87c9-3e7f85b30f09" providerId="ADAL" clId="{C5D8981F-C097-4745-B296-DC29A2001378}" dt="2022-11-15T23:11:27.282" v="2625"/>
          <ac:spMkLst>
            <pc:docMk/>
            <pc:sldMk cId="544672659" sldId="292"/>
            <ac:spMk id="9" creationId="{19EC5B12-9FF3-41FE-B789-2696F5195F4E}"/>
          </ac:spMkLst>
        </pc:spChg>
        <pc:graphicFrameChg chg="add mod">
          <ac:chgData name="Sawant, Ms. Vidisha Vijay" userId="619cfcdd-eaa3-4c74-87c9-3e7f85b30f09" providerId="ADAL" clId="{C5D8981F-C097-4745-B296-DC29A2001378}" dt="2022-11-29T04:18:41.894" v="5697" actId="20577"/>
          <ac:graphicFrameMkLst>
            <pc:docMk/>
            <pc:sldMk cId="544672659" sldId="292"/>
            <ac:graphicFrameMk id="5" creationId="{2AC9417B-74E2-0210-E88A-F49FE0883BFA}"/>
          </ac:graphicFrameMkLst>
        </pc:graphicFrameChg>
        <pc:cxnChg chg="add del">
          <ac:chgData name="Sawant, Ms. Vidisha Vijay" userId="619cfcdd-eaa3-4c74-87c9-3e7f85b30f09" providerId="ADAL" clId="{C5D8981F-C097-4745-B296-DC29A2001378}" dt="2022-11-15T23:11:27.282" v="2625"/>
          <ac:cxnSpMkLst>
            <pc:docMk/>
            <pc:sldMk cId="544672659" sldId="292"/>
            <ac:cxnSpMk id="11" creationId="{4FCEE13B-EFB1-46F2-BC11-110F05BFB691}"/>
          </ac:cxnSpMkLst>
        </pc:cxnChg>
      </pc:sldChg>
      <pc:sldChg chg="addSp delSp modSp new mod modTransition setBg">
        <pc:chgData name="Sawant, Ms. Vidisha Vijay" userId="619cfcdd-eaa3-4c74-87c9-3e7f85b30f09" providerId="ADAL" clId="{C5D8981F-C097-4745-B296-DC29A2001378}" dt="2022-11-27T23:09:20.407" v="5492"/>
        <pc:sldMkLst>
          <pc:docMk/>
          <pc:sldMk cId="157970780" sldId="293"/>
        </pc:sldMkLst>
        <pc:spChg chg="mod">
          <ac:chgData name="Sawant, Ms. Vidisha Vijay" userId="619cfcdd-eaa3-4c74-87c9-3e7f85b30f09" providerId="ADAL" clId="{C5D8981F-C097-4745-B296-DC29A2001378}" dt="2022-11-15T23:21:50.291" v="2692" actId="113"/>
          <ac:spMkLst>
            <pc:docMk/>
            <pc:sldMk cId="157970780" sldId="293"/>
            <ac:spMk id="2" creationId="{0234F56D-5E0B-3DC8-559D-5D68B0A46072}"/>
          </ac:spMkLst>
        </pc:spChg>
        <pc:spChg chg="del">
          <ac:chgData name="Sawant, Ms. Vidisha Vijay" userId="619cfcdd-eaa3-4c74-87c9-3e7f85b30f09" providerId="ADAL" clId="{C5D8981F-C097-4745-B296-DC29A2001378}" dt="2022-11-15T19:20:15.697" v="90"/>
          <ac:spMkLst>
            <pc:docMk/>
            <pc:sldMk cId="157970780" sldId="293"/>
            <ac:spMk id="3" creationId="{FCA58CFE-4B88-D855-360E-86078A642523}"/>
          </ac:spMkLst>
        </pc:spChg>
        <pc:picChg chg="add mod">
          <ac:chgData name="Sawant, Ms. Vidisha Vijay" userId="619cfcdd-eaa3-4c74-87c9-3e7f85b30f09" providerId="ADAL" clId="{C5D8981F-C097-4745-B296-DC29A2001378}" dt="2022-11-15T19:21:03.325" v="98" actId="1076"/>
          <ac:picMkLst>
            <pc:docMk/>
            <pc:sldMk cId="157970780" sldId="293"/>
            <ac:picMk id="4" creationId="{63EC95D3-160F-CB6D-EE24-5881A775F7CE}"/>
          </ac:picMkLst>
        </pc:picChg>
        <pc:picChg chg="add mod">
          <ac:chgData name="Sawant, Ms. Vidisha Vijay" userId="619cfcdd-eaa3-4c74-87c9-3e7f85b30f09" providerId="ADAL" clId="{C5D8981F-C097-4745-B296-DC29A2001378}" dt="2022-11-15T19:21:19.069" v="102" actId="1076"/>
          <ac:picMkLst>
            <pc:docMk/>
            <pc:sldMk cId="157970780" sldId="293"/>
            <ac:picMk id="5" creationId="{E78B1156-B256-9935-0835-D0231C35BF11}"/>
          </ac:picMkLst>
        </pc:picChg>
        <pc:picChg chg="add mod">
          <ac:chgData name="Sawant, Ms. Vidisha Vijay" userId="619cfcdd-eaa3-4c74-87c9-3e7f85b30f09" providerId="ADAL" clId="{C5D8981F-C097-4745-B296-DC29A2001378}" dt="2022-11-15T19:21:22.419" v="103" actId="1076"/>
          <ac:picMkLst>
            <pc:docMk/>
            <pc:sldMk cId="157970780" sldId="293"/>
            <ac:picMk id="6" creationId="{198B81C5-D020-D82A-A796-414F8A892F1F}"/>
          </ac:picMkLst>
        </pc:picChg>
        <pc:picChg chg="add mod">
          <ac:chgData name="Sawant, Ms. Vidisha Vijay" userId="619cfcdd-eaa3-4c74-87c9-3e7f85b30f09" providerId="ADAL" clId="{C5D8981F-C097-4745-B296-DC29A2001378}" dt="2022-11-15T19:21:26.653" v="104" actId="1076"/>
          <ac:picMkLst>
            <pc:docMk/>
            <pc:sldMk cId="157970780" sldId="293"/>
            <ac:picMk id="7" creationId="{A8340A6A-3C14-6605-BC55-9A52CF55724A}"/>
          </ac:picMkLst>
        </pc:picChg>
        <pc:picChg chg="add mod">
          <ac:chgData name="Sawant, Ms. Vidisha Vijay" userId="619cfcdd-eaa3-4c74-87c9-3e7f85b30f09" providerId="ADAL" clId="{C5D8981F-C097-4745-B296-DC29A2001378}" dt="2022-11-15T19:21:29.244" v="105" actId="1076"/>
          <ac:picMkLst>
            <pc:docMk/>
            <pc:sldMk cId="157970780" sldId="293"/>
            <ac:picMk id="8" creationId="{26792661-36FF-5FED-454B-F4CA44D945F3}"/>
          </ac:picMkLst>
        </pc:picChg>
      </pc:sldChg>
      <pc:sldChg chg="addSp delSp modSp new mod modTransition setBg delDesignElem">
        <pc:chgData name="Sawant, Ms. Vidisha Vijay" userId="619cfcdd-eaa3-4c74-87c9-3e7f85b30f09" providerId="ADAL" clId="{C5D8981F-C097-4745-B296-DC29A2001378}" dt="2022-11-29T06:56:09.512" v="5843" actId="14826"/>
        <pc:sldMkLst>
          <pc:docMk/>
          <pc:sldMk cId="2677551768" sldId="294"/>
        </pc:sldMkLst>
        <pc:spChg chg="mod">
          <ac:chgData name="Sawant, Ms. Vidisha Vijay" userId="619cfcdd-eaa3-4c74-87c9-3e7f85b30f09" providerId="ADAL" clId="{C5D8981F-C097-4745-B296-DC29A2001378}" dt="2022-11-15T21:15:24.317" v="949" actId="26606"/>
          <ac:spMkLst>
            <pc:docMk/>
            <pc:sldMk cId="2677551768" sldId="294"/>
            <ac:spMk id="2" creationId="{0D0C08BA-41FC-EC17-FF5F-1A1CAA9D7F3F}"/>
          </ac:spMkLst>
        </pc:spChg>
        <pc:spChg chg="del">
          <ac:chgData name="Sawant, Ms. Vidisha Vijay" userId="619cfcdd-eaa3-4c74-87c9-3e7f85b30f09" providerId="ADAL" clId="{C5D8981F-C097-4745-B296-DC29A2001378}" dt="2022-11-15T19:27:45.536" v="154"/>
          <ac:spMkLst>
            <pc:docMk/>
            <pc:sldMk cId="2677551768" sldId="294"/>
            <ac:spMk id="3" creationId="{CFDEB626-E526-322C-7CF7-F222196B7051}"/>
          </ac:spMkLst>
        </pc:spChg>
        <pc:spChg chg="add del">
          <ac:chgData name="Sawant, Ms. Vidisha Vijay" userId="619cfcdd-eaa3-4c74-87c9-3e7f85b30f09" providerId="ADAL" clId="{C5D8981F-C097-4745-B296-DC29A2001378}" dt="2022-11-15T21:15:24.317" v="949" actId="26606"/>
          <ac:spMkLst>
            <pc:docMk/>
            <pc:sldMk cId="2677551768" sldId="294"/>
            <ac:spMk id="15" creationId="{ECD84B89-83B1-AA44-B9BE-C68A3A346981}"/>
          </ac:spMkLst>
        </pc:spChg>
        <pc:spChg chg="add del">
          <ac:chgData name="Sawant, Ms. Vidisha Vijay" userId="619cfcdd-eaa3-4c74-87c9-3e7f85b30f09" providerId="ADAL" clId="{C5D8981F-C097-4745-B296-DC29A2001378}" dt="2022-11-15T21:15:24.317" v="949" actId="26606"/>
          <ac:spMkLst>
            <pc:docMk/>
            <pc:sldMk cId="2677551768" sldId="294"/>
            <ac:spMk id="17" creationId="{DF3B9D9F-2555-4B2E-AD17-056B66596D5A}"/>
          </ac:spMkLst>
        </pc:spChg>
        <pc:spChg chg="add del">
          <ac:chgData name="Sawant, Ms. Vidisha Vijay" userId="619cfcdd-eaa3-4c74-87c9-3e7f85b30f09" providerId="ADAL" clId="{C5D8981F-C097-4745-B296-DC29A2001378}" dt="2022-11-15T21:15:24.317" v="949" actId="26606"/>
          <ac:spMkLst>
            <pc:docMk/>
            <pc:sldMk cId="2677551768" sldId="294"/>
            <ac:spMk id="19" creationId="{98F816C8-664D-4D46-87AC-DD7054006763}"/>
          </ac:spMkLst>
        </pc:spChg>
        <pc:spChg chg="add del">
          <ac:chgData name="Sawant, Ms. Vidisha Vijay" userId="619cfcdd-eaa3-4c74-87c9-3e7f85b30f09" providerId="ADAL" clId="{C5D8981F-C097-4745-B296-DC29A2001378}" dt="2022-11-15T23:11:27.282" v="2625"/>
          <ac:spMkLst>
            <pc:docMk/>
            <pc:sldMk cId="2677551768" sldId="294"/>
            <ac:spMk id="30" creationId="{4958DF84-F5C6-794F-8945-485D6C107518}"/>
          </ac:spMkLst>
        </pc:spChg>
        <pc:spChg chg="add del">
          <ac:chgData name="Sawant, Ms. Vidisha Vijay" userId="619cfcdd-eaa3-4c74-87c9-3e7f85b30f09" providerId="ADAL" clId="{C5D8981F-C097-4745-B296-DC29A2001378}" dt="2022-11-15T23:11:27.282" v="2625"/>
          <ac:spMkLst>
            <pc:docMk/>
            <pc:sldMk cId="2677551768" sldId="294"/>
            <ac:spMk id="32" creationId="{4AF0997A-7C0F-4AD2-BA90-5FE341A17796}"/>
          </ac:spMkLst>
        </pc:spChg>
        <pc:spChg chg="add del">
          <ac:chgData name="Sawant, Ms. Vidisha Vijay" userId="619cfcdd-eaa3-4c74-87c9-3e7f85b30f09" providerId="ADAL" clId="{C5D8981F-C097-4745-B296-DC29A2001378}" dt="2022-11-15T23:11:27.282" v="2625"/>
          <ac:spMkLst>
            <pc:docMk/>
            <pc:sldMk cId="2677551768" sldId="294"/>
            <ac:spMk id="34" creationId="{72E67446-732B-4F72-8560-6FABB6CB25A3}"/>
          </ac:spMkLst>
        </pc:spChg>
        <pc:grpChg chg="add del">
          <ac:chgData name="Sawant, Ms. Vidisha Vijay" userId="619cfcdd-eaa3-4c74-87c9-3e7f85b30f09" providerId="ADAL" clId="{C5D8981F-C097-4745-B296-DC29A2001378}" dt="2022-11-15T21:15:24.317" v="949" actId="26606"/>
          <ac:grpSpMkLst>
            <pc:docMk/>
            <pc:sldMk cId="2677551768" sldId="294"/>
            <ac:grpSpMk id="9" creationId="{D206359A-F1E3-49EE-BBC2-40888C4A3628}"/>
          </ac:grpSpMkLst>
        </pc:grpChg>
        <pc:grpChg chg="add del">
          <ac:chgData name="Sawant, Ms. Vidisha Vijay" userId="619cfcdd-eaa3-4c74-87c9-3e7f85b30f09" providerId="ADAL" clId="{C5D8981F-C097-4745-B296-DC29A2001378}" dt="2022-11-15T23:11:27.282" v="2625"/>
          <ac:grpSpMkLst>
            <pc:docMk/>
            <pc:sldMk cId="2677551768" sldId="294"/>
            <ac:grpSpMk id="24" creationId="{D206359A-F1E3-49EE-BBC2-40888C4A3628}"/>
          </ac:grpSpMkLst>
        </pc:grpChg>
        <pc:picChg chg="add mod">
          <ac:chgData name="Sawant, Ms. Vidisha Vijay" userId="619cfcdd-eaa3-4c74-87c9-3e7f85b30f09" providerId="ADAL" clId="{C5D8981F-C097-4745-B296-DC29A2001378}" dt="2022-11-29T06:56:09.512" v="5843" actId="14826"/>
          <ac:picMkLst>
            <pc:docMk/>
            <pc:sldMk cId="2677551768" sldId="294"/>
            <ac:picMk id="4" creationId="{05753F4F-FA3B-96B7-DC3D-31027BB6349F}"/>
          </ac:picMkLst>
        </pc:picChg>
      </pc:sldChg>
      <pc:sldChg chg="addSp delSp modSp new mod modTransition setBg delDesignElem">
        <pc:chgData name="Sawant, Ms. Vidisha Vijay" userId="619cfcdd-eaa3-4c74-87c9-3e7f85b30f09" providerId="ADAL" clId="{C5D8981F-C097-4745-B296-DC29A2001378}" dt="2022-11-27T23:10:03.153" v="5499"/>
        <pc:sldMkLst>
          <pc:docMk/>
          <pc:sldMk cId="2605908155" sldId="295"/>
        </pc:sldMkLst>
        <pc:spChg chg="mod">
          <ac:chgData name="Sawant, Ms. Vidisha Vijay" userId="619cfcdd-eaa3-4c74-87c9-3e7f85b30f09" providerId="ADAL" clId="{C5D8981F-C097-4745-B296-DC29A2001378}" dt="2022-11-15T21:12:46.675" v="903" actId="20577"/>
          <ac:spMkLst>
            <pc:docMk/>
            <pc:sldMk cId="2605908155" sldId="295"/>
            <ac:spMk id="2" creationId="{00C333A2-8C31-CC7D-41CC-21FFEC80397E}"/>
          </ac:spMkLst>
        </pc:spChg>
        <pc:spChg chg="del">
          <ac:chgData name="Sawant, Ms. Vidisha Vijay" userId="619cfcdd-eaa3-4c74-87c9-3e7f85b30f09" providerId="ADAL" clId="{C5D8981F-C097-4745-B296-DC29A2001378}" dt="2022-11-15T19:28:26.864" v="158"/>
          <ac:spMkLst>
            <pc:docMk/>
            <pc:sldMk cId="2605908155" sldId="295"/>
            <ac:spMk id="3" creationId="{D44ECCC3-80D8-C8DF-4597-BF449B5911B5}"/>
          </ac:spMkLst>
        </pc:spChg>
        <pc:spChg chg="add del mod">
          <ac:chgData name="Sawant, Ms. Vidisha Vijay" userId="619cfcdd-eaa3-4c74-87c9-3e7f85b30f09" providerId="ADAL" clId="{C5D8981F-C097-4745-B296-DC29A2001378}" dt="2022-11-15T21:12:57.694" v="905" actId="931"/>
          <ac:spMkLst>
            <pc:docMk/>
            <pc:sldMk cId="2605908155" sldId="295"/>
            <ac:spMk id="5" creationId="{507D1CF1-555C-F86E-EB94-46114132CDFC}"/>
          </ac:spMkLst>
        </pc:spChg>
        <pc:spChg chg="add del">
          <ac:chgData name="Sawant, Ms. Vidisha Vijay" userId="619cfcdd-eaa3-4c74-87c9-3e7f85b30f09" providerId="ADAL" clId="{C5D8981F-C097-4745-B296-DC29A2001378}" dt="2022-11-15T23:11:27.282" v="2625"/>
          <ac:spMkLst>
            <pc:docMk/>
            <pc:sldMk cId="2605908155" sldId="295"/>
            <ac:spMk id="15" creationId="{ECD84B89-83B1-AA44-B9BE-C68A3A346981}"/>
          </ac:spMkLst>
        </pc:spChg>
        <pc:spChg chg="add del">
          <ac:chgData name="Sawant, Ms. Vidisha Vijay" userId="619cfcdd-eaa3-4c74-87c9-3e7f85b30f09" providerId="ADAL" clId="{C5D8981F-C097-4745-B296-DC29A2001378}" dt="2022-11-15T23:11:27.282" v="2625"/>
          <ac:spMkLst>
            <pc:docMk/>
            <pc:sldMk cId="2605908155" sldId="295"/>
            <ac:spMk id="17" creationId="{DF3B9D9F-2555-4B2E-AD17-056B66596D5A}"/>
          </ac:spMkLst>
        </pc:spChg>
        <pc:spChg chg="add del">
          <ac:chgData name="Sawant, Ms. Vidisha Vijay" userId="619cfcdd-eaa3-4c74-87c9-3e7f85b30f09" providerId="ADAL" clId="{C5D8981F-C097-4745-B296-DC29A2001378}" dt="2022-11-15T23:11:27.282" v="2625"/>
          <ac:spMkLst>
            <pc:docMk/>
            <pc:sldMk cId="2605908155" sldId="295"/>
            <ac:spMk id="19" creationId="{98F816C8-664D-4D46-87AC-DD7054006763}"/>
          </ac:spMkLst>
        </pc:spChg>
        <pc:grpChg chg="add del">
          <ac:chgData name="Sawant, Ms. Vidisha Vijay" userId="619cfcdd-eaa3-4c74-87c9-3e7f85b30f09" providerId="ADAL" clId="{C5D8981F-C097-4745-B296-DC29A2001378}" dt="2022-11-15T23:11:27.282" v="2625"/>
          <ac:grpSpMkLst>
            <pc:docMk/>
            <pc:sldMk cId="2605908155" sldId="295"/>
            <ac:grpSpMk id="9" creationId="{D206359A-F1E3-49EE-BBC2-40888C4A3628}"/>
          </ac:grpSpMkLst>
        </pc:grpChg>
        <pc:picChg chg="add del mod">
          <ac:chgData name="Sawant, Ms. Vidisha Vijay" userId="619cfcdd-eaa3-4c74-87c9-3e7f85b30f09" providerId="ADAL" clId="{C5D8981F-C097-4745-B296-DC29A2001378}" dt="2022-11-15T21:12:49.895" v="904" actId="478"/>
          <ac:picMkLst>
            <pc:docMk/>
            <pc:sldMk cId="2605908155" sldId="295"/>
            <ac:picMk id="4" creationId="{A2CF2FAD-E61F-A9D7-E4F5-FF422806C86D}"/>
          </ac:picMkLst>
        </pc:picChg>
        <pc:picChg chg="add mod">
          <ac:chgData name="Sawant, Ms. Vidisha Vijay" userId="619cfcdd-eaa3-4c74-87c9-3e7f85b30f09" providerId="ADAL" clId="{C5D8981F-C097-4745-B296-DC29A2001378}" dt="2022-11-15T21:14:14.459" v="920" actId="1076"/>
          <ac:picMkLst>
            <pc:docMk/>
            <pc:sldMk cId="2605908155" sldId="295"/>
            <ac:picMk id="7" creationId="{DF62F6D1-72B3-6912-78E6-F96E6AAFC8AA}"/>
          </ac:picMkLst>
        </pc:picChg>
      </pc:sldChg>
      <pc:sldChg chg="addSp delSp modSp add mod modTransition setBg delDesignElem">
        <pc:chgData name="Sawant, Ms. Vidisha Vijay" userId="619cfcdd-eaa3-4c74-87c9-3e7f85b30f09" providerId="ADAL" clId="{C5D8981F-C097-4745-B296-DC29A2001378}" dt="2022-11-27T23:10:14.581" v="5500"/>
        <pc:sldMkLst>
          <pc:docMk/>
          <pc:sldMk cId="655511346" sldId="296"/>
        </pc:sldMkLst>
        <pc:spChg chg="mod">
          <ac:chgData name="Sawant, Ms. Vidisha Vijay" userId="619cfcdd-eaa3-4c74-87c9-3e7f85b30f09" providerId="ADAL" clId="{C5D8981F-C097-4745-B296-DC29A2001378}" dt="2022-11-15T21:14:26.875" v="932" actId="27636"/>
          <ac:spMkLst>
            <pc:docMk/>
            <pc:sldMk cId="655511346" sldId="296"/>
            <ac:spMk id="2" creationId="{00C333A2-8C31-CC7D-41CC-21FFEC80397E}"/>
          </ac:spMkLst>
        </pc:spChg>
        <pc:spChg chg="add del mod">
          <ac:chgData name="Sawant, Ms. Vidisha Vijay" userId="619cfcdd-eaa3-4c74-87c9-3e7f85b30f09" providerId="ADAL" clId="{C5D8981F-C097-4745-B296-DC29A2001378}" dt="2022-11-15T21:14:53.018" v="939" actId="931"/>
          <ac:spMkLst>
            <pc:docMk/>
            <pc:sldMk cId="655511346" sldId="296"/>
            <ac:spMk id="6" creationId="{0213A533-60D1-31AB-4850-A73887D2B96F}"/>
          </ac:spMkLst>
        </pc:spChg>
        <pc:spChg chg="add del">
          <ac:chgData name="Sawant, Ms. Vidisha Vijay" userId="619cfcdd-eaa3-4c74-87c9-3e7f85b30f09" providerId="ADAL" clId="{C5D8981F-C097-4745-B296-DC29A2001378}" dt="2022-11-15T23:11:27.282" v="2625"/>
          <ac:spMkLst>
            <pc:docMk/>
            <pc:sldMk cId="655511346" sldId="296"/>
            <ac:spMk id="15" creationId="{ECD84B89-83B1-AA44-B9BE-C68A3A346981}"/>
          </ac:spMkLst>
        </pc:spChg>
        <pc:spChg chg="add del">
          <ac:chgData name="Sawant, Ms. Vidisha Vijay" userId="619cfcdd-eaa3-4c74-87c9-3e7f85b30f09" providerId="ADAL" clId="{C5D8981F-C097-4745-B296-DC29A2001378}" dt="2022-11-15T23:11:27.282" v="2625"/>
          <ac:spMkLst>
            <pc:docMk/>
            <pc:sldMk cId="655511346" sldId="296"/>
            <ac:spMk id="17" creationId="{DF3B9D9F-2555-4B2E-AD17-056B66596D5A}"/>
          </ac:spMkLst>
        </pc:spChg>
        <pc:spChg chg="add del">
          <ac:chgData name="Sawant, Ms. Vidisha Vijay" userId="619cfcdd-eaa3-4c74-87c9-3e7f85b30f09" providerId="ADAL" clId="{C5D8981F-C097-4745-B296-DC29A2001378}" dt="2022-11-15T23:11:27.282" v="2625"/>
          <ac:spMkLst>
            <pc:docMk/>
            <pc:sldMk cId="655511346" sldId="296"/>
            <ac:spMk id="19" creationId="{98F816C8-664D-4D46-87AC-DD7054006763}"/>
          </ac:spMkLst>
        </pc:spChg>
        <pc:grpChg chg="add del">
          <ac:chgData name="Sawant, Ms. Vidisha Vijay" userId="619cfcdd-eaa3-4c74-87c9-3e7f85b30f09" providerId="ADAL" clId="{C5D8981F-C097-4745-B296-DC29A2001378}" dt="2022-11-15T23:11:27.282" v="2625"/>
          <ac:grpSpMkLst>
            <pc:docMk/>
            <pc:sldMk cId="655511346" sldId="296"/>
            <ac:grpSpMk id="9" creationId="{D206359A-F1E3-49EE-BBC2-40888C4A3628}"/>
          </ac:grpSpMkLst>
        </pc:grpChg>
        <pc:picChg chg="add del mod">
          <ac:chgData name="Sawant, Ms. Vidisha Vijay" userId="619cfcdd-eaa3-4c74-87c9-3e7f85b30f09" providerId="ADAL" clId="{C5D8981F-C097-4745-B296-DC29A2001378}" dt="2022-11-15T21:14:38.525" v="937" actId="931"/>
          <ac:picMkLst>
            <pc:docMk/>
            <pc:sldMk cId="655511346" sldId="296"/>
            <ac:picMk id="4" creationId="{1BED4920-4735-0BC1-C7B7-A00FE0E80CF5}"/>
          </ac:picMkLst>
        </pc:picChg>
        <pc:picChg chg="del">
          <ac:chgData name="Sawant, Ms. Vidisha Vijay" userId="619cfcdd-eaa3-4c74-87c9-3e7f85b30f09" providerId="ADAL" clId="{C5D8981F-C097-4745-B296-DC29A2001378}" dt="2022-11-15T21:14:46.087" v="938" actId="478"/>
          <ac:picMkLst>
            <pc:docMk/>
            <pc:sldMk cId="655511346" sldId="296"/>
            <ac:picMk id="7" creationId="{DF62F6D1-72B3-6912-78E6-F96E6AAFC8AA}"/>
          </ac:picMkLst>
        </pc:picChg>
        <pc:picChg chg="add mod">
          <ac:chgData name="Sawant, Ms. Vidisha Vijay" userId="619cfcdd-eaa3-4c74-87c9-3e7f85b30f09" providerId="ADAL" clId="{C5D8981F-C097-4745-B296-DC29A2001378}" dt="2022-11-15T21:15:14.933" v="948" actId="14100"/>
          <ac:picMkLst>
            <pc:docMk/>
            <pc:sldMk cId="655511346" sldId="296"/>
            <ac:picMk id="14" creationId="{1BD06BD8-6E7A-F7F8-F098-7ACDFA3DEFFF}"/>
          </ac:picMkLst>
        </pc:picChg>
      </pc:sldChg>
      <pc:sldChg chg="addSp delSp modSp new mod modTransition">
        <pc:chgData name="Sawant, Ms. Vidisha Vijay" userId="619cfcdd-eaa3-4c74-87c9-3e7f85b30f09" providerId="ADAL" clId="{C5D8981F-C097-4745-B296-DC29A2001378}" dt="2022-11-27T23:13:04.478" v="5519"/>
        <pc:sldMkLst>
          <pc:docMk/>
          <pc:sldMk cId="409541001" sldId="297"/>
        </pc:sldMkLst>
        <pc:spChg chg="mod">
          <ac:chgData name="Sawant, Ms. Vidisha Vijay" userId="619cfcdd-eaa3-4c74-87c9-3e7f85b30f09" providerId="ADAL" clId="{C5D8981F-C097-4745-B296-DC29A2001378}" dt="2022-11-26T23:09:50.616" v="4419" actId="113"/>
          <ac:spMkLst>
            <pc:docMk/>
            <pc:sldMk cId="409541001" sldId="297"/>
            <ac:spMk id="2" creationId="{E6139967-03F0-63A8-413B-93AEAD8828EF}"/>
          </ac:spMkLst>
        </pc:spChg>
        <pc:spChg chg="del">
          <ac:chgData name="Sawant, Ms. Vidisha Vijay" userId="619cfcdd-eaa3-4c74-87c9-3e7f85b30f09" providerId="ADAL" clId="{C5D8981F-C097-4745-B296-DC29A2001378}" dt="2022-11-15T22:03:43.615" v="1189" actId="22"/>
          <ac:spMkLst>
            <pc:docMk/>
            <pc:sldMk cId="409541001" sldId="297"/>
            <ac:spMk id="3" creationId="{4CCB96C2-60B4-7D16-2882-0999D92B7E1E}"/>
          </ac:spMkLst>
        </pc:spChg>
        <pc:picChg chg="add mod ord">
          <ac:chgData name="Sawant, Ms. Vidisha Vijay" userId="619cfcdd-eaa3-4c74-87c9-3e7f85b30f09" providerId="ADAL" clId="{C5D8981F-C097-4745-B296-DC29A2001378}" dt="2022-11-15T23:11:27.282" v="2625"/>
          <ac:picMkLst>
            <pc:docMk/>
            <pc:sldMk cId="409541001" sldId="297"/>
            <ac:picMk id="5" creationId="{32223E6D-99F0-C9EE-BF43-0FA659D6D28D}"/>
          </ac:picMkLst>
        </pc:picChg>
      </pc:sldChg>
      <pc:sldChg chg="addSp delSp modSp add mod modTransition">
        <pc:chgData name="Sawant, Ms. Vidisha Vijay" userId="619cfcdd-eaa3-4c74-87c9-3e7f85b30f09" providerId="ADAL" clId="{C5D8981F-C097-4745-B296-DC29A2001378}" dt="2022-11-27T23:11:27.186" v="5508"/>
        <pc:sldMkLst>
          <pc:docMk/>
          <pc:sldMk cId="3412329434" sldId="298"/>
        </pc:sldMkLst>
        <pc:spChg chg="mod">
          <ac:chgData name="Sawant, Ms. Vidisha Vijay" userId="619cfcdd-eaa3-4c74-87c9-3e7f85b30f09" providerId="ADAL" clId="{C5D8981F-C097-4745-B296-DC29A2001378}" dt="2022-11-26T23:23:21.992" v="4471" actId="113"/>
          <ac:spMkLst>
            <pc:docMk/>
            <pc:sldMk cId="3412329434" sldId="298"/>
            <ac:spMk id="2" creationId="{9BAE0D7A-D2C0-4B74-9976-9C68E1552F6B}"/>
          </ac:spMkLst>
        </pc:spChg>
        <pc:spChg chg="add del mod">
          <ac:chgData name="Sawant, Ms. Vidisha Vijay" userId="619cfcdd-eaa3-4c74-87c9-3e7f85b30f09" providerId="ADAL" clId="{C5D8981F-C097-4745-B296-DC29A2001378}" dt="2022-11-15T22:31:59.643" v="1565" actId="478"/>
          <ac:spMkLst>
            <pc:docMk/>
            <pc:sldMk cId="3412329434" sldId="298"/>
            <ac:spMk id="6" creationId="{46F4B4C2-5A46-CD70-8994-B2265B3481F9}"/>
          </ac:spMkLst>
        </pc:spChg>
        <pc:picChg chg="add mod">
          <ac:chgData name="Sawant, Ms. Vidisha Vijay" userId="619cfcdd-eaa3-4c74-87c9-3e7f85b30f09" providerId="ADAL" clId="{C5D8981F-C097-4745-B296-DC29A2001378}" dt="2022-11-15T22:32:05.854" v="1566" actId="1076"/>
          <ac:picMkLst>
            <pc:docMk/>
            <pc:sldMk cId="3412329434" sldId="298"/>
            <ac:picMk id="4" creationId="{92403678-B349-489E-1F88-67CB66377488}"/>
          </ac:picMkLst>
        </pc:picChg>
        <pc:picChg chg="add mod">
          <ac:chgData name="Sawant, Ms. Vidisha Vijay" userId="619cfcdd-eaa3-4c74-87c9-3e7f85b30f09" providerId="ADAL" clId="{C5D8981F-C097-4745-B296-DC29A2001378}" dt="2022-11-15T22:32:59.016" v="1568" actId="1076"/>
          <ac:picMkLst>
            <pc:docMk/>
            <pc:sldMk cId="3412329434" sldId="298"/>
            <ac:picMk id="8" creationId="{555A20F6-2CDB-B27A-4A1E-946474F90FAB}"/>
          </ac:picMkLst>
        </pc:picChg>
        <pc:picChg chg="del">
          <ac:chgData name="Sawant, Ms. Vidisha Vijay" userId="619cfcdd-eaa3-4c74-87c9-3e7f85b30f09" providerId="ADAL" clId="{C5D8981F-C097-4745-B296-DC29A2001378}" dt="2022-11-15T22:31:56.156" v="1564" actId="478"/>
          <ac:picMkLst>
            <pc:docMk/>
            <pc:sldMk cId="3412329434" sldId="298"/>
            <ac:picMk id="9" creationId="{FE37B5A9-5B6A-5733-65D3-49C6A48CA913}"/>
          </ac:picMkLst>
        </pc:picChg>
      </pc:sldChg>
      <pc:sldChg chg="addSp delSp modSp new del mod setBg setFolMasterObjs delDesignElem">
        <pc:chgData name="Sawant, Ms. Vidisha Vijay" userId="619cfcdd-eaa3-4c74-87c9-3e7f85b30f09" providerId="ADAL" clId="{C5D8981F-C097-4745-B296-DC29A2001378}" dt="2022-11-26T23:15:31.206" v="4435" actId="47"/>
        <pc:sldMkLst>
          <pc:docMk/>
          <pc:sldMk cId="1441282936" sldId="299"/>
        </pc:sldMkLst>
        <pc:spChg chg="del">
          <ac:chgData name="Sawant, Ms. Vidisha Vijay" userId="619cfcdd-eaa3-4c74-87c9-3e7f85b30f09" providerId="ADAL" clId="{C5D8981F-C097-4745-B296-DC29A2001378}" dt="2022-11-15T22:40:02.095" v="1604" actId="478"/>
          <ac:spMkLst>
            <pc:docMk/>
            <pc:sldMk cId="1441282936" sldId="299"/>
            <ac:spMk id="2" creationId="{F7E8CBA6-1F2B-042F-6F43-11A9B65F8679}"/>
          </ac:spMkLst>
        </pc:spChg>
        <pc:spChg chg="del mod">
          <ac:chgData name="Sawant, Ms. Vidisha Vijay" userId="619cfcdd-eaa3-4c74-87c9-3e7f85b30f09" providerId="ADAL" clId="{C5D8981F-C097-4745-B296-DC29A2001378}" dt="2022-11-26T23:14:22.754" v="4420" actId="478"/>
          <ac:spMkLst>
            <pc:docMk/>
            <pc:sldMk cId="1441282936" sldId="299"/>
            <ac:spMk id="3" creationId="{691EA856-041F-F58D-8610-20784C145A6A}"/>
          </ac:spMkLst>
        </pc:spChg>
        <pc:spChg chg="add del mod">
          <ac:chgData name="Sawant, Ms. Vidisha Vijay" userId="619cfcdd-eaa3-4c74-87c9-3e7f85b30f09" providerId="ADAL" clId="{C5D8981F-C097-4745-B296-DC29A2001378}" dt="2022-11-26T23:14:29.570" v="4421" actId="931"/>
          <ac:spMkLst>
            <pc:docMk/>
            <pc:sldMk cId="1441282936" sldId="299"/>
            <ac:spMk id="4" creationId="{38AFA353-3FC2-A0EC-DF08-ACB647190C83}"/>
          </ac:spMkLst>
        </pc:spChg>
        <pc:spChg chg="add del">
          <ac:chgData name="Sawant, Ms. Vidisha Vijay" userId="619cfcdd-eaa3-4c74-87c9-3e7f85b30f09" providerId="ADAL" clId="{C5D8981F-C097-4745-B296-DC29A2001378}" dt="2022-11-26T23:14:32.753" v="4424" actId="26606"/>
          <ac:spMkLst>
            <pc:docMk/>
            <pc:sldMk cId="1441282936" sldId="299"/>
            <ac:spMk id="10" creationId="{7B49DDE3-D095-6B49-8468-C97AFBEC5703}"/>
          </ac:spMkLst>
        </pc:spChg>
        <pc:spChg chg="add del">
          <ac:chgData name="Sawant, Ms. Vidisha Vijay" userId="619cfcdd-eaa3-4c74-87c9-3e7f85b30f09" providerId="ADAL" clId="{C5D8981F-C097-4745-B296-DC29A2001378}" dt="2022-11-26T23:14:32.753" v="4424" actId="26606"/>
          <ac:spMkLst>
            <pc:docMk/>
            <pc:sldMk cId="1441282936" sldId="299"/>
            <ac:spMk id="12" creationId="{C3CA578B-5FA2-42B3-85A7-E78AFE06B447}"/>
          </ac:spMkLst>
        </pc:spChg>
        <pc:spChg chg="add">
          <ac:chgData name="Sawant, Ms. Vidisha Vijay" userId="619cfcdd-eaa3-4c74-87c9-3e7f85b30f09" providerId="ADAL" clId="{C5D8981F-C097-4745-B296-DC29A2001378}" dt="2022-11-26T23:14:32.753" v="4424" actId="26606"/>
          <ac:spMkLst>
            <pc:docMk/>
            <pc:sldMk cId="1441282936" sldId="299"/>
            <ac:spMk id="23" creationId="{AB5EEF03-B0BA-454B-B285-4886785C2D58}"/>
          </ac:spMkLst>
        </pc:spChg>
        <pc:spChg chg="add">
          <ac:chgData name="Sawant, Ms. Vidisha Vijay" userId="619cfcdd-eaa3-4c74-87c9-3e7f85b30f09" providerId="ADAL" clId="{C5D8981F-C097-4745-B296-DC29A2001378}" dt="2022-11-26T23:14:32.753" v="4424" actId="26606"/>
          <ac:spMkLst>
            <pc:docMk/>
            <pc:sldMk cId="1441282936" sldId="299"/>
            <ac:spMk id="25" creationId="{B17C82BA-B31E-489C-9E34-F04CE4526397}"/>
          </ac:spMkLst>
        </pc:spChg>
        <pc:spChg chg="add">
          <ac:chgData name="Sawant, Ms. Vidisha Vijay" userId="619cfcdd-eaa3-4c74-87c9-3e7f85b30f09" providerId="ADAL" clId="{C5D8981F-C097-4745-B296-DC29A2001378}" dt="2022-11-26T23:14:32.753" v="4424" actId="26606"/>
          <ac:spMkLst>
            <pc:docMk/>
            <pc:sldMk cId="1441282936" sldId="299"/>
            <ac:spMk id="27" creationId="{F9CDB9AB-DC77-2944-BD97-52D6DB664950}"/>
          </ac:spMkLst>
        </pc:spChg>
        <pc:grpChg chg="add">
          <ac:chgData name="Sawant, Ms. Vidisha Vijay" userId="619cfcdd-eaa3-4c74-87c9-3e7f85b30f09" providerId="ADAL" clId="{C5D8981F-C097-4745-B296-DC29A2001378}" dt="2022-11-26T23:14:32.753" v="4424" actId="26606"/>
          <ac:grpSpMkLst>
            <pc:docMk/>
            <pc:sldMk cId="1441282936" sldId="299"/>
            <ac:grpSpMk id="17" creationId="{D206359A-F1E3-49EE-BBC2-40888C4A3628}"/>
          </ac:grpSpMkLst>
        </pc:grpChg>
        <pc:picChg chg="add mod">
          <ac:chgData name="Sawant, Ms. Vidisha Vijay" userId="619cfcdd-eaa3-4c74-87c9-3e7f85b30f09" providerId="ADAL" clId="{C5D8981F-C097-4745-B296-DC29A2001378}" dt="2022-11-26T23:14:32.753" v="4424" actId="26606"/>
          <ac:picMkLst>
            <pc:docMk/>
            <pc:sldMk cId="1441282936" sldId="299"/>
            <ac:picMk id="6" creationId="{93275EC8-7AA2-8657-FFED-1096367586A7}"/>
          </ac:picMkLst>
        </pc:picChg>
        <pc:picChg chg="add mod">
          <ac:chgData name="Sawant, Ms. Vidisha Vijay" userId="619cfcdd-eaa3-4c74-87c9-3e7f85b30f09" providerId="ADAL" clId="{C5D8981F-C097-4745-B296-DC29A2001378}" dt="2022-11-26T23:14:32.753" v="4424" actId="26606"/>
          <ac:picMkLst>
            <pc:docMk/>
            <pc:sldMk cId="1441282936" sldId="299"/>
            <ac:picMk id="7" creationId="{784BD497-B2E9-C90B-3558-C29CF3D069F6}"/>
          </ac:picMkLst>
        </pc:picChg>
      </pc:sldChg>
      <pc:sldChg chg="addSp delSp modSp add mod modTransition">
        <pc:chgData name="Sawant, Ms. Vidisha Vijay" userId="619cfcdd-eaa3-4c74-87c9-3e7f85b30f09" providerId="ADAL" clId="{C5D8981F-C097-4745-B296-DC29A2001378}" dt="2022-11-27T23:11:40.435" v="5510" actId="113"/>
        <pc:sldMkLst>
          <pc:docMk/>
          <pc:sldMk cId="1750880775" sldId="300"/>
        </pc:sldMkLst>
        <pc:spChg chg="mod">
          <ac:chgData name="Sawant, Ms. Vidisha Vijay" userId="619cfcdd-eaa3-4c74-87c9-3e7f85b30f09" providerId="ADAL" clId="{C5D8981F-C097-4745-B296-DC29A2001378}" dt="2022-11-27T23:11:40.435" v="5510" actId="113"/>
          <ac:spMkLst>
            <pc:docMk/>
            <pc:sldMk cId="1750880775" sldId="300"/>
            <ac:spMk id="2" creationId="{9BAE0D7A-D2C0-4B74-9976-9C68E1552F6B}"/>
          </ac:spMkLst>
        </pc:spChg>
        <pc:spChg chg="add mod">
          <ac:chgData name="Sawant, Ms. Vidisha Vijay" userId="619cfcdd-eaa3-4c74-87c9-3e7f85b30f09" providerId="ADAL" clId="{C5D8981F-C097-4745-B296-DC29A2001378}" dt="2022-11-15T23:27:32.559" v="2752" actId="1076"/>
          <ac:spMkLst>
            <pc:docMk/>
            <pc:sldMk cId="1750880775" sldId="300"/>
            <ac:spMk id="6" creationId="{D586D32A-031A-E89C-5463-6C1F68E95BEC}"/>
          </ac:spMkLst>
        </pc:spChg>
        <pc:picChg chg="del mod">
          <ac:chgData name="Sawant, Ms. Vidisha Vijay" userId="619cfcdd-eaa3-4c74-87c9-3e7f85b30f09" providerId="ADAL" clId="{C5D8981F-C097-4745-B296-DC29A2001378}" dt="2022-11-15T23:16:05.077" v="2638" actId="478"/>
          <ac:picMkLst>
            <pc:docMk/>
            <pc:sldMk cId="1750880775" sldId="300"/>
            <ac:picMk id="4" creationId="{92403678-B349-489E-1F88-67CB66377488}"/>
          </ac:picMkLst>
        </pc:picChg>
        <pc:picChg chg="add mod">
          <ac:chgData name="Sawant, Ms. Vidisha Vijay" userId="619cfcdd-eaa3-4c74-87c9-3e7f85b30f09" providerId="ADAL" clId="{C5D8981F-C097-4745-B296-DC29A2001378}" dt="2022-11-15T23:16:19.316" v="2642" actId="1076"/>
          <ac:picMkLst>
            <pc:docMk/>
            <pc:sldMk cId="1750880775" sldId="300"/>
            <ac:picMk id="5" creationId="{598C1715-D67D-ED04-F9DF-79628ABC4844}"/>
          </ac:picMkLst>
        </pc:picChg>
      </pc:sldChg>
      <pc:sldChg chg="new del">
        <pc:chgData name="Sawant, Ms. Vidisha Vijay" userId="619cfcdd-eaa3-4c74-87c9-3e7f85b30f09" providerId="ADAL" clId="{C5D8981F-C097-4745-B296-DC29A2001378}" dt="2022-11-15T23:16:32.294" v="2644" actId="47"/>
        <pc:sldMkLst>
          <pc:docMk/>
          <pc:sldMk cId="1266097697" sldId="301"/>
        </pc:sldMkLst>
      </pc:sldChg>
      <pc:sldChg chg="addSp delSp modSp add mod modTransition">
        <pc:chgData name="Sawant, Ms. Vidisha Vijay" userId="619cfcdd-eaa3-4c74-87c9-3e7f85b30f09" providerId="ADAL" clId="{C5D8981F-C097-4745-B296-DC29A2001378}" dt="2022-11-27T23:11:51.179" v="5511"/>
        <pc:sldMkLst>
          <pc:docMk/>
          <pc:sldMk cId="3868031731" sldId="301"/>
        </pc:sldMkLst>
        <pc:spChg chg="mod">
          <ac:chgData name="Sawant, Ms. Vidisha Vijay" userId="619cfcdd-eaa3-4c74-87c9-3e7f85b30f09" providerId="ADAL" clId="{C5D8981F-C097-4745-B296-DC29A2001378}" dt="2022-11-26T23:23:40.506" v="4472" actId="113"/>
          <ac:spMkLst>
            <pc:docMk/>
            <pc:sldMk cId="3868031731" sldId="301"/>
            <ac:spMk id="2" creationId="{9BAE0D7A-D2C0-4B74-9976-9C68E1552F6B}"/>
          </ac:spMkLst>
        </pc:spChg>
        <pc:picChg chg="add mod">
          <ac:chgData name="Sawant, Ms. Vidisha Vijay" userId="619cfcdd-eaa3-4c74-87c9-3e7f85b30f09" providerId="ADAL" clId="{C5D8981F-C097-4745-B296-DC29A2001378}" dt="2022-11-15T23:18:09.897" v="2648" actId="1076"/>
          <ac:picMkLst>
            <pc:docMk/>
            <pc:sldMk cId="3868031731" sldId="301"/>
            <ac:picMk id="4" creationId="{2CC900F2-4E9A-EE04-5CA0-8157BB1E104B}"/>
          </ac:picMkLst>
        </pc:picChg>
        <pc:picChg chg="del">
          <ac:chgData name="Sawant, Ms. Vidisha Vijay" userId="619cfcdd-eaa3-4c74-87c9-3e7f85b30f09" providerId="ADAL" clId="{C5D8981F-C097-4745-B296-DC29A2001378}" dt="2022-11-15T23:18:05.643" v="2646" actId="478"/>
          <ac:picMkLst>
            <pc:docMk/>
            <pc:sldMk cId="3868031731" sldId="301"/>
            <ac:picMk id="5" creationId="{598C1715-D67D-ED04-F9DF-79628ABC4844}"/>
          </ac:picMkLst>
        </pc:picChg>
      </pc:sldChg>
      <pc:sldChg chg="addSp delSp modSp add mod modTransition">
        <pc:chgData name="Sawant, Ms. Vidisha Vijay" userId="619cfcdd-eaa3-4c74-87c9-3e7f85b30f09" providerId="ADAL" clId="{C5D8981F-C097-4745-B296-DC29A2001378}" dt="2022-11-27T23:12:01.704" v="5512"/>
        <pc:sldMkLst>
          <pc:docMk/>
          <pc:sldMk cId="1876117667" sldId="302"/>
        </pc:sldMkLst>
        <pc:spChg chg="mod">
          <ac:chgData name="Sawant, Ms. Vidisha Vijay" userId="619cfcdd-eaa3-4c74-87c9-3e7f85b30f09" providerId="ADAL" clId="{C5D8981F-C097-4745-B296-DC29A2001378}" dt="2022-11-26T23:24:30.841" v="4473" actId="113"/>
          <ac:spMkLst>
            <pc:docMk/>
            <pc:sldMk cId="1876117667" sldId="302"/>
            <ac:spMk id="2" creationId="{9BAE0D7A-D2C0-4B74-9976-9C68E1552F6B}"/>
          </ac:spMkLst>
        </pc:spChg>
        <pc:picChg chg="del">
          <ac:chgData name="Sawant, Ms. Vidisha Vijay" userId="619cfcdd-eaa3-4c74-87c9-3e7f85b30f09" providerId="ADAL" clId="{C5D8981F-C097-4745-B296-DC29A2001378}" dt="2022-11-15T23:24:59.232" v="2734" actId="478"/>
          <ac:picMkLst>
            <pc:docMk/>
            <pc:sldMk cId="1876117667" sldId="302"/>
            <ac:picMk id="4" creationId="{2CC900F2-4E9A-EE04-5CA0-8157BB1E104B}"/>
          </ac:picMkLst>
        </pc:picChg>
        <pc:picChg chg="add mod">
          <ac:chgData name="Sawant, Ms. Vidisha Vijay" userId="619cfcdd-eaa3-4c74-87c9-3e7f85b30f09" providerId="ADAL" clId="{C5D8981F-C097-4745-B296-DC29A2001378}" dt="2022-11-15T23:25:10.256" v="2736" actId="1076"/>
          <ac:picMkLst>
            <pc:docMk/>
            <pc:sldMk cId="1876117667" sldId="302"/>
            <ac:picMk id="5" creationId="{46178AD2-CA2A-0CA8-F43D-6AF2C5CD2951}"/>
          </ac:picMkLst>
        </pc:picChg>
      </pc:sldChg>
      <pc:sldChg chg="addSp delSp modSp new mod modTransition setBg setFolMasterObjs">
        <pc:chgData name="Sawant, Ms. Vidisha Vijay" userId="619cfcdd-eaa3-4c74-87c9-3e7f85b30f09" providerId="ADAL" clId="{C5D8981F-C097-4745-B296-DC29A2001378}" dt="2022-11-27T23:14:03.487" v="5521"/>
        <pc:sldMkLst>
          <pc:docMk/>
          <pc:sldMk cId="811069690" sldId="303"/>
        </pc:sldMkLst>
        <pc:spChg chg="mod">
          <ac:chgData name="Sawant, Ms. Vidisha Vijay" userId="619cfcdd-eaa3-4c74-87c9-3e7f85b30f09" providerId="ADAL" clId="{C5D8981F-C097-4745-B296-DC29A2001378}" dt="2022-11-27T19:41:29.100" v="5351" actId="113"/>
          <ac:spMkLst>
            <pc:docMk/>
            <pc:sldMk cId="811069690" sldId="303"/>
            <ac:spMk id="2" creationId="{100AADBD-353A-7ED0-3384-CA90ED4B6D40}"/>
          </ac:spMkLst>
        </pc:spChg>
        <pc:spChg chg="add del mod">
          <ac:chgData name="Sawant, Ms. Vidisha Vijay" userId="619cfcdd-eaa3-4c74-87c9-3e7f85b30f09" providerId="ADAL" clId="{C5D8981F-C097-4745-B296-DC29A2001378}" dt="2022-11-27T19:40:30.067" v="5343" actId="26606"/>
          <ac:spMkLst>
            <pc:docMk/>
            <pc:sldMk cId="811069690" sldId="303"/>
            <ac:spMk id="3" creationId="{BB54BA2A-0FC4-03ED-8E15-EAF1CE4E6A3D}"/>
          </ac:spMkLst>
        </pc:spChg>
        <pc:spChg chg="add del">
          <ac:chgData name="Sawant, Ms. Vidisha Vijay" userId="619cfcdd-eaa3-4c74-87c9-3e7f85b30f09" providerId="ADAL" clId="{C5D8981F-C097-4745-B296-DC29A2001378}" dt="2022-11-27T19:40:30.043" v="5342" actId="26606"/>
          <ac:spMkLst>
            <pc:docMk/>
            <pc:sldMk cId="811069690" sldId="303"/>
            <ac:spMk id="9" creationId="{3B5305C3-9940-4541-9DEE-9AE9C3EA60A4}"/>
          </ac:spMkLst>
        </pc:spChg>
        <pc:spChg chg="add del">
          <ac:chgData name="Sawant, Ms. Vidisha Vijay" userId="619cfcdd-eaa3-4c74-87c9-3e7f85b30f09" providerId="ADAL" clId="{C5D8981F-C097-4745-B296-DC29A2001378}" dt="2022-11-27T19:40:30.043" v="5342" actId="26606"/>
          <ac:spMkLst>
            <pc:docMk/>
            <pc:sldMk cId="811069690" sldId="303"/>
            <ac:spMk id="11" creationId="{D41AC345-EF35-499A-B575-4837FEF46AA6}"/>
          </ac:spMkLst>
        </pc:spChg>
        <pc:spChg chg="add del">
          <ac:chgData name="Sawant, Ms. Vidisha Vijay" userId="619cfcdd-eaa3-4c74-87c9-3e7f85b30f09" providerId="ADAL" clId="{C5D8981F-C097-4745-B296-DC29A2001378}" dt="2022-11-27T19:40:30.043" v="5342" actId="26606"/>
          <ac:spMkLst>
            <pc:docMk/>
            <pc:sldMk cId="811069690" sldId="303"/>
            <ac:spMk id="13" creationId="{C071BDA1-F0B0-41DF-BC28-7DDA5D3CD738}"/>
          </ac:spMkLst>
        </pc:spChg>
        <pc:spChg chg="add">
          <ac:chgData name="Sawant, Ms. Vidisha Vijay" userId="619cfcdd-eaa3-4c74-87c9-3e7f85b30f09" providerId="ADAL" clId="{C5D8981F-C097-4745-B296-DC29A2001378}" dt="2022-11-27T19:40:30.067" v="5343" actId="26606"/>
          <ac:spMkLst>
            <pc:docMk/>
            <pc:sldMk cId="811069690" sldId="303"/>
            <ac:spMk id="15" creationId="{3B5305C3-9940-4541-9DEE-9AE9C3EA60A4}"/>
          </ac:spMkLst>
        </pc:spChg>
        <pc:graphicFrameChg chg="add del">
          <ac:chgData name="Sawant, Ms. Vidisha Vijay" userId="619cfcdd-eaa3-4c74-87c9-3e7f85b30f09" providerId="ADAL" clId="{C5D8981F-C097-4745-B296-DC29A2001378}" dt="2022-11-27T19:40:30.043" v="5342" actId="26606"/>
          <ac:graphicFrameMkLst>
            <pc:docMk/>
            <pc:sldMk cId="811069690" sldId="303"/>
            <ac:graphicFrameMk id="5" creationId="{4B68C5D1-E9A7-64A8-B55E-B51A7D13BC47}"/>
          </ac:graphicFrameMkLst>
        </pc:graphicFrameChg>
        <pc:graphicFrameChg chg="add">
          <ac:chgData name="Sawant, Ms. Vidisha Vijay" userId="619cfcdd-eaa3-4c74-87c9-3e7f85b30f09" providerId="ADAL" clId="{C5D8981F-C097-4745-B296-DC29A2001378}" dt="2022-11-27T19:40:30.067" v="5343" actId="26606"/>
          <ac:graphicFrameMkLst>
            <pc:docMk/>
            <pc:sldMk cId="811069690" sldId="303"/>
            <ac:graphicFrameMk id="17" creationId="{A669554E-C09F-9D46-E7A3-6AA961FE4AE4}"/>
          </ac:graphicFrameMkLst>
        </pc:graphicFrameChg>
        <pc:cxnChg chg="add">
          <ac:chgData name="Sawant, Ms. Vidisha Vijay" userId="619cfcdd-eaa3-4c74-87c9-3e7f85b30f09" providerId="ADAL" clId="{C5D8981F-C097-4745-B296-DC29A2001378}" dt="2022-11-27T19:40:30.067" v="5343" actId="26606"/>
          <ac:cxnSpMkLst>
            <pc:docMk/>
            <pc:sldMk cId="811069690" sldId="303"/>
            <ac:cxnSpMk id="16" creationId="{AB882E83-38EA-4A57-928E-B07CFAFB7067}"/>
          </ac:cxnSpMkLst>
        </pc:cxnChg>
      </pc:sldChg>
      <pc:sldChg chg="addSp delSp modSp add mod modTransition setBg setFolMasterObjs">
        <pc:chgData name="Sawant, Ms. Vidisha Vijay" userId="619cfcdd-eaa3-4c74-87c9-3e7f85b30f09" providerId="ADAL" clId="{C5D8981F-C097-4745-B296-DC29A2001378}" dt="2022-11-27T23:14:19.505" v="5522"/>
        <pc:sldMkLst>
          <pc:docMk/>
          <pc:sldMk cId="3822976449" sldId="304"/>
        </pc:sldMkLst>
        <pc:spChg chg="mod">
          <ac:chgData name="Sawant, Ms. Vidisha Vijay" userId="619cfcdd-eaa3-4c74-87c9-3e7f85b30f09" providerId="ADAL" clId="{C5D8981F-C097-4745-B296-DC29A2001378}" dt="2022-11-27T19:41:35.948" v="5352" actId="113"/>
          <ac:spMkLst>
            <pc:docMk/>
            <pc:sldMk cId="3822976449" sldId="304"/>
            <ac:spMk id="2" creationId="{100AADBD-353A-7ED0-3384-CA90ED4B6D40}"/>
          </ac:spMkLst>
        </pc:spChg>
        <pc:spChg chg="del mod">
          <ac:chgData name="Sawant, Ms. Vidisha Vijay" userId="619cfcdd-eaa3-4c74-87c9-3e7f85b30f09" providerId="ADAL" clId="{C5D8981F-C097-4745-B296-DC29A2001378}" dt="2022-11-27T19:40:46.630" v="5345" actId="26606"/>
          <ac:spMkLst>
            <pc:docMk/>
            <pc:sldMk cId="3822976449" sldId="304"/>
            <ac:spMk id="3" creationId="{BB54BA2A-0FC4-03ED-8E15-EAF1CE4E6A3D}"/>
          </ac:spMkLst>
        </pc:spChg>
        <pc:spChg chg="add del">
          <ac:chgData name="Sawant, Ms. Vidisha Vijay" userId="619cfcdd-eaa3-4c74-87c9-3e7f85b30f09" providerId="ADAL" clId="{C5D8981F-C097-4745-B296-DC29A2001378}" dt="2022-11-27T19:41:00.428" v="5347" actId="26606"/>
          <ac:spMkLst>
            <pc:docMk/>
            <pc:sldMk cId="3822976449" sldId="304"/>
            <ac:spMk id="9" creationId="{19EC5B12-9FF3-41FE-B789-2696F5195F4E}"/>
          </ac:spMkLst>
        </pc:spChg>
        <pc:spChg chg="add">
          <ac:chgData name="Sawant, Ms. Vidisha Vijay" userId="619cfcdd-eaa3-4c74-87c9-3e7f85b30f09" providerId="ADAL" clId="{C5D8981F-C097-4745-B296-DC29A2001378}" dt="2022-11-27T19:41:00.428" v="5347" actId="26606"/>
          <ac:spMkLst>
            <pc:docMk/>
            <pc:sldMk cId="3822976449" sldId="304"/>
            <ac:spMk id="16" creationId="{3B5305C3-9940-4541-9DEE-9AE9C3EA60A4}"/>
          </ac:spMkLst>
        </pc:spChg>
        <pc:graphicFrameChg chg="add mod modGraphic">
          <ac:chgData name="Sawant, Ms. Vidisha Vijay" userId="619cfcdd-eaa3-4c74-87c9-3e7f85b30f09" providerId="ADAL" clId="{C5D8981F-C097-4745-B296-DC29A2001378}" dt="2022-11-27T19:41:00.428" v="5347" actId="26606"/>
          <ac:graphicFrameMkLst>
            <pc:docMk/>
            <pc:sldMk cId="3822976449" sldId="304"/>
            <ac:graphicFrameMk id="5" creationId="{11C952E6-51FF-150F-11A1-C615C62F854E}"/>
          </ac:graphicFrameMkLst>
        </pc:graphicFrameChg>
        <pc:cxnChg chg="add del">
          <ac:chgData name="Sawant, Ms. Vidisha Vijay" userId="619cfcdd-eaa3-4c74-87c9-3e7f85b30f09" providerId="ADAL" clId="{C5D8981F-C097-4745-B296-DC29A2001378}" dt="2022-11-27T19:41:00.428" v="5347" actId="26606"/>
          <ac:cxnSpMkLst>
            <pc:docMk/>
            <pc:sldMk cId="3822976449" sldId="304"/>
            <ac:cxnSpMk id="11" creationId="{4FCEE13B-EFB1-46F2-BC11-110F05BFB691}"/>
          </ac:cxnSpMkLst>
        </pc:cxnChg>
        <pc:cxnChg chg="add">
          <ac:chgData name="Sawant, Ms. Vidisha Vijay" userId="619cfcdd-eaa3-4c74-87c9-3e7f85b30f09" providerId="ADAL" clId="{C5D8981F-C097-4745-B296-DC29A2001378}" dt="2022-11-27T19:41:00.428" v="5347" actId="26606"/>
          <ac:cxnSpMkLst>
            <pc:docMk/>
            <pc:sldMk cId="3822976449" sldId="304"/>
            <ac:cxnSpMk id="18" creationId="{AB882E83-38EA-4A57-928E-B07CFAFB7067}"/>
          </ac:cxnSpMkLst>
        </pc:cxnChg>
      </pc:sldChg>
      <pc:sldChg chg="addSp delSp modSp add mod modTransition setBg setFolMasterObjs">
        <pc:chgData name="Sawant, Ms. Vidisha Vijay" userId="619cfcdd-eaa3-4c74-87c9-3e7f85b30f09" providerId="ADAL" clId="{C5D8981F-C097-4745-B296-DC29A2001378}" dt="2022-11-27T23:14:29.921" v="5523"/>
        <pc:sldMkLst>
          <pc:docMk/>
          <pc:sldMk cId="1916230778" sldId="305"/>
        </pc:sldMkLst>
        <pc:spChg chg="mod">
          <ac:chgData name="Sawant, Ms. Vidisha Vijay" userId="619cfcdd-eaa3-4c74-87c9-3e7f85b30f09" providerId="ADAL" clId="{C5D8981F-C097-4745-B296-DC29A2001378}" dt="2022-11-27T19:41:41.517" v="5353" actId="113"/>
          <ac:spMkLst>
            <pc:docMk/>
            <pc:sldMk cId="1916230778" sldId="305"/>
            <ac:spMk id="2" creationId="{100AADBD-353A-7ED0-3384-CA90ED4B6D40}"/>
          </ac:spMkLst>
        </pc:spChg>
        <pc:spChg chg="del mod">
          <ac:chgData name="Sawant, Ms. Vidisha Vijay" userId="619cfcdd-eaa3-4c74-87c9-3e7f85b30f09" providerId="ADAL" clId="{C5D8981F-C097-4745-B296-DC29A2001378}" dt="2022-11-27T19:41:14.184" v="5349" actId="26606"/>
          <ac:spMkLst>
            <pc:docMk/>
            <pc:sldMk cId="1916230778" sldId="305"/>
            <ac:spMk id="3" creationId="{BB54BA2A-0FC4-03ED-8E15-EAF1CE4E6A3D}"/>
          </ac:spMkLst>
        </pc:spChg>
        <pc:spChg chg="add">
          <ac:chgData name="Sawant, Ms. Vidisha Vijay" userId="619cfcdd-eaa3-4c74-87c9-3e7f85b30f09" providerId="ADAL" clId="{C5D8981F-C097-4745-B296-DC29A2001378}" dt="2022-11-27T19:41:14.184" v="5349" actId="26606"/>
          <ac:spMkLst>
            <pc:docMk/>
            <pc:sldMk cId="1916230778" sldId="305"/>
            <ac:spMk id="9" creationId="{3B5305C3-9940-4541-9DEE-9AE9C3EA60A4}"/>
          </ac:spMkLst>
        </pc:spChg>
        <pc:graphicFrameChg chg="add mod">
          <ac:chgData name="Sawant, Ms. Vidisha Vijay" userId="619cfcdd-eaa3-4c74-87c9-3e7f85b30f09" providerId="ADAL" clId="{C5D8981F-C097-4745-B296-DC29A2001378}" dt="2022-11-27T19:42:17.568" v="5356" actId="255"/>
          <ac:graphicFrameMkLst>
            <pc:docMk/>
            <pc:sldMk cId="1916230778" sldId="305"/>
            <ac:graphicFrameMk id="5" creationId="{A6C2DA56-3445-17AB-05F3-DB0296039EAF}"/>
          </ac:graphicFrameMkLst>
        </pc:graphicFrameChg>
        <pc:cxnChg chg="add">
          <ac:chgData name="Sawant, Ms. Vidisha Vijay" userId="619cfcdd-eaa3-4c74-87c9-3e7f85b30f09" providerId="ADAL" clId="{C5D8981F-C097-4745-B296-DC29A2001378}" dt="2022-11-27T19:41:14.184" v="5349" actId="26606"/>
          <ac:cxnSpMkLst>
            <pc:docMk/>
            <pc:sldMk cId="1916230778" sldId="305"/>
            <ac:cxnSpMk id="11" creationId="{AB882E83-38EA-4A57-928E-B07CFAFB7067}"/>
          </ac:cxnSpMkLst>
        </pc:cxnChg>
      </pc:sldChg>
      <pc:sldChg chg="addSp delSp modSp new mod modTransition setBg setFolMasterObjs">
        <pc:chgData name="Sawant, Ms. Vidisha Vijay" userId="619cfcdd-eaa3-4c74-87c9-3e7f85b30f09" providerId="ADAL" clId="{C5D8981F-C097-4745-B296-DC29A2001378}" dt="2022-11-27T23:02:21.182" v="5457"/>
        <pc:sldMkLst>
          <pc:docMk/>
          <pc:sldMk cId="2207077621" sldId="306"/>
        </pc:sldMkLst>
        <pc:spChg chg="mod">
          <ac:chgData name="Sawant, Ms. Vidisha Vijay" userId="619cfcdd-eaa3-4c74-87c9-3e7f85b30f09" providerId="ADAL" clId="{C5D8981F-C097-4745-B296-DC29A2001378}" dt="2022-11-26T22:59:30.249" v="4357" actId="113"/>
          <ac:spMkLst>
            <pc:docMk/>
            <pc:sldMk cId="2207077621" sldId="306"/>
            <ac:spMk id="2" creationId="{BF0C2216-6EE8-B322-452B-405CE13ACAF3}"/>
          </ac:spMkLst>
        </pc:spChg>
        <pc:spChg chg="add del mod">
          <ac:chgData name="Sawant, Ms. Vidisha Vijay" userId="619cfcdd-eaa3-4c74-87c9-3e7f85b30f09" providerId="ADAL" clId="{C5D8981F-C097-4745-B296-DC29A2001378}" dt="2022-11-16T23:35:45.992" v="3077"/>
          <ac:spMkLst>
            <pc:docMk/>
            <pc:sldMk cId="2207077621" sldId="306"/>
            <ac:spMk id="3" creationId="{B4738BF1-422C-7BF8-4957-788C5A0881C4}"/>
          </ac:spMkLst>
        </pc:spChg>
        <pc:spChg chg="add del mod">
          <ac:chgData name="Sawant, Ms. Vidisha Vijay" userId="619cfcdd-eaa3-4c74-87c9-3e7f85b30f09" providerId="ADAL" clId="{C5D8981F-C097-4745-B296-DC29A2001378}" dt="2022-11-26T22:55:44.255" v="4339" actId="26606"/>
          <ac:spMkLst>
            <pc:docMk/>
            <pc:sldMk cId="2207077621" sldId="306"/>
            <ac:spMk id="4" creationId="{FCFE5CD4-38C2-C5CF-03E5-DDCA6C624EF5}"/>
          </ac:spMkLst>
        </pc:spChg>
        <pc:spChg chg="add del">
          <ac:chgData name="Sawant, Ms. Vidisha Vijay" userId="619cfcdd-eaa3-4c74-87c9-3e7f85b30f09" providerId="ADAL" clId="{C5D8981F-C097-4745-B296-DC29A2001378}" dt="2022-11-26T22:58:16.876" v="4349" actId="26606"/>
          <ac:spMkLst>
            <pc:docMk/>
            <pc:sldMk cId="2207077621" sldId="306"/>
            <ac:spMk id="16" creationId="{3B5305C3-9940-4541-9DEE-9AE9C3EA60A4}"/>
          </ac:spMkLst>
        </pc:spChg>
        <pc:spChg chg="add del">
          <ac:chgData name="Sawant, Ms. Vidisha Vijay" userId="619cfcdd-eaa3-4c74-87c9-3e7f85b30f09" providerId="ADAL" clId="{C5D8981F-C097-4745-B296-DC29A2001378}" dt="2022-11-26T22:57:57.682" v="4342" actId="26606"/>
          <ac:spMkLst>
            <pc:docMk/>
            <pc:sldMk cId="2207077621" sldId="306"/>
            <ac:spMk id="23" creationId="{E7C80B9C-CCB9-42D2-B7D6-BDA09F3EA8E9}"/>
          </ac:spMkLst>
        </pc:spChg>
        <pc:spChg chg="add del">
          <ac:chgData name="Sawant, Ms. Vidisha Vijay" userId="619cfcdd-eaa3-4c74-87c9-3e7f85b30f09" providerId="ADAL" clId="{C5D8981F-C097-4745-B296-DC29A2001378}" dt="2022-11-26T22:57:57.682" v="4342" actId="26606"/>
          <ac:spMkLst>
            <pc:docMk/>
            <pc:sldMk cId="2207077621" sldId="306"/>
            <ac:spMk id="25" creationId="{B8C28122-AA8C-48D4-93E8-7C0082B6888A}"/>
          </ac:spMkLst>
        </pc:spChg>
        <pc:spChg chg="add del">
          <ac:chgData name="Sawant, Ms. Vidisha Vijay" userId="619cfcdd-eaa3-4c74-87c9-3e7f85b30f09" providerId="ADAL" clId="{C5D8981F-C097-4745-B296-DC29A2001378}" dt="2022-11-26T22:57:57.682" v="4342" actId="26606"/>
          <ac:spMkLst>
            <pc:docMk/>
            <pc:sldMk cId="2207077621" sldId="306"/>
            <ac:spMk id="27" creationId="{237B061B-7D22-401D-ACD7-A79B3A9FBC0E}"/>
          </ac:spMkLst>
        </pc:spChg>
        <pc:spChg chg="add del">
          <ac:chgData name="Sawant, Ms. Vidisha Vijay" userId="619cfcdd-eaa3-4c74-87c9-3e7f85b30f09" providerId="ADAL" clId="{C5D8981F-C097-4745-B296-DC29A2001378}" dt="2022-11-26T22:58:03.726" v="4344" actId="26606"/>
          <ac:spMkLst>
            <pc:docMk/>
            <pc:sldMk cId="2207077621" sldId="306"/>
            <ac:spMk id="29" creationId="{FED6D074-A5E9-4040-9A92-7CD5F68ACBBB}"/>
          </ac:spMkLst>
        </pc:spChg>
        <pc:spChg chg="add del">
          <ac:chgData name="Sawant, Ms. Vidisha Vijay" userId="619cfcdd-eaa3-4c74-87c9-3e7f85b30f09" providerId="ADAL" clId="{C5D8981F-C097-4745-B296-DC29A2001378}" dt="2022-11-26T22:58:03.726" v="4344" actId="26606"/>
          <ac:spMkLst>
            <pc:docMk/>
            <pc:sldMk cId="2207077621" sldId="306"/>
            <ac:spMk id="31" creationId="{C364144C-8BB1-450F-812B-D7D09A795CBF}"/>
          </ac:spMkLst>
        </pc:spChg>
        <pc:spChg chg="add del">
          <ac:chgData name="Sawant, Ms. Vidisha Vijay" userId="619cfcdd-eaa3-4c74-87c9-3e7f85b30f09" providerId="ADAL" clId="{C5D8981F-C097-4745-B296-DC29A2001378}" dt="2022-11-26T22:58:05.528" v="4346" actId="26606"/>
          <ac:spMkLst>
            <pc:docMk/>
            <pc:sldMk cId="2207077621" sldId="306"/>
            <ac:spMk id="35" creationId="{E7C80B9C-CCB9-42D2-B7D6-BDA09F3EA8E9}"/>
          </ac:spMkLst>
        </pc:spChg>
        <pc:spChg chg="add del">
          <ac:chgData name="Sawant, Ms. Vidisha Vijay" userId="619cfcdd-eaa3-4c74-87c9-3e7f85b30f09" providerId="ADAL" clId="{C5D8981F-C097-4745-B296-DC29A2001378}" dt="2022-11-26T22:58:05.528" v="4346" actId="26606"/>
          <ac:spMkLst>
            <pc:docMk/>
            <pc:sldMk cId="2207077621" sldId="306"/>
            <ac:spMk id="36" creationId="{488A89DC-5202-3042-84C5-A3E7FC12974B}"/>
          </ac:spMkLst>
        </pc:spChg>
        <pc:spChg chg="add del">
          <ac:chgData name="Sawant, Ms. Vidisha Vijay" userId="619cfcdd-eaa3-4c74-87c9-3e7f85b30f09" providerId="ADAL" clId="{C5D8981F-C097-4745-B296-DC29A2001378}" dt="2022-11-26T22:58:16.873" v="4348" actId="26606"/>
          <ac:spMkLst>
            <pc:docMk/>
            <pc:sldMk cId="2207077621" sldId="306"/>
            <ac:spMk id="41" creationId="{1F72CB4B-A086-E546-83B0-DD8F407892A1}"/>
          </ac:spMkLst>
        </pc:spChg>
        <pc:spChg chg="add">
          <ac:chgData name="Sawant, Ms. Vidisha Vijay" userId="619cfcdd-eaa3-4c74-87c9-3e7f85b30f09" providerId="ADAL" clId="{C5D8981F-C097-4745-B296-DC29A2001378}" dt="2022-11-26T22:58:16.876" v="4349" actId="26606"/>
          <ac:spMkLst>
            <pc:docMk/>
            <pc:sldMk cId="2207077621" sldId="306"/>
            <ac:spMk id="44" creationId="{B4487C2F-DC40-493F-BC39-85DC89841410}"/>
          </ac:spMkLst>
        </pc:spChg>
        <pc:spChg chg="add">
          <ac:chgData name="Sawant, Ms. Vidisha Vijay" userId="619cfcdd-eaa3-4c74-87c9-3e7f85b30f09" providerId="ADAL" clId="{C5D8981F-C097-4745-B296-DC29A2001378}" dt="2022-11-26T22:58:16.876" v="4349" actId="26606"/>
          <ac:spMkLst>
            <pc:docMk/>
            <pc:sldMk cId="2207077621" sldId="306"/>
            <ac:spMk id="45" creationId="{80A6C5F6-CA14-7A42-AA3E-A3722C3E7275}"/>
          </ac:spMkLst>
        </pc:spChg>
        <pc:grpChg chg="add del">
          <ac:chgData name="Sawant, Ms. Vidisha Vijay" userId="619cfcdd-eaa3-4c74-87c9-3e7f85b30f09" providerId="ADAL" clId="{C5D8981F-C097-4745-B296-DC29A2001378}" dt="2022-11-26T22:58:16.876" v="4349" actId="26606"/>
          <ac:grpSpMkLst>
            <pc:docMk/>
            <pc:sldMk cId="2207077621" sldId="306"/>
            <ac:grpSpMk id="10" creationId="{D206359A-F1E3-49EE-BBC2-40888C4A3628}"/>
          </ac:grpSpMkLst>
        </pc:grpChg>
        <pc:grpChg chg="add del">
          <ac:chgData name="Sawant, Ms. Vidisha Vijay" userId="619cfcdd-eaa3-4c74-87c9-3e7f85b30f09" providerId="ADAL" clId="{C5D8981F-C097-4745-B296-DC29A2001378}" dt="2022-11-26T22:58:03.726" v="4344" actId="26606"/>
          <ac:grpSpMkLst>
            <pc:docMk/>
            <pc:sldMk cId="2207077621" sldId="306"/>
            <ac:grpSpMk id="30" creationId="{D206359A-F1E3-49EE-BBC2-40888C4A3628}"/>
          </ac:grpSpMkLst>
        </pc:grpChg>
        <pc:grpChg chg="add del">
          <ac:chgData name="Sawant, Ms. Vidisha Vijay" userId="619cfcdd-eaa3-4c74-87c9-3e7f85b30f09" providerId="ADAL" clId="{C5D8981F-C097-4745-B296-DC29A2001378}" dt="2022-11-26T22:58:16.873" v="4348" actId="26606"/>
          <ac:grpSpMkLst>
            <pc:docMk/>
            <pc:sldMk cId="2207077621" sldId="306"/>
            <ac:grpSpMk id="38" creationId="{D206359A-F1E3-49EE-BBC2-40888C4A3628}"/>
          </ac:grpSpMkLst>
        </pc:grpChg>
        <pc:graphicFrameChg chg="add mod modGraphic">
          <ac:chgData name="Sawant, Ms. Vidisha Vijay" userId="619cfcdd-eaa3-4c74-87c9-3e7f85b30f09" providerId="ADAL" clId="{C5D8981F-C097-4745-B296-DC29A2001378}" dt="2022-11-26T22:59:03.004" v="4354" actId="14100"/>
          <ac:graphicFrameMkLst>
            <pc:docMk/>
            <pc:sldMk cId="2207077621" sldId="306"/>
            <ac:graphicFrameMk id="6" creationId="{997F0D31-84D7-BCB0-D375-2615C6E49197}"/>
          </ac:graphicFrameMkLst>
        </pc:graphicFrameChg>
        <pc:cxnChg chg="add del">
          <ac:chgData name="Sawant, Ms. Vidisha Vijay" userId="619cfcdd-eaa3-4c74-87c9-3e7f85b30f09" providerId="ADAL" clId="{C5D8981F-C097-4745-B296-DC29A2001378}" dt="2022-11-26T22:58:16.876" v="4349" actId="26606"/>
          <ac:cxnSpMkLst>
            <pc:docMk/>
            <pc:sldMk cId="2207077621" sldId="306"/>
            <ac:cxnSpMk id="18" creationId="{AB882E83-38EA-4A57-928E-B07CFAFB7067}"/>
          </ac:cxnSpMkLst>
        </pc:cxnChg>
        <pc:cxnChg chg="add del">
          <ac:chgData name="Sawant, Ms. Vidisha Vijay" userId="619cfcdd-eaa3-4c74-87c9-3e7f85b30f09" providerId="ADAL" clId="{C5D8981F-C097-4745-B296-DC29A2001378}" dt="2022-11-26T22:58:16.873" v="4348" actId="26606"/>
          <ac:cxnSpMkLst>
            <pc:docMk/>
            <pc:sldMk cId="2207077621" sldId="306"/>
            <ac:cxnSpMk id="42" creationId="{49151340-7EF2-0647-A719-394EFC3A180B}"/>
          </ac:cxnSpMkLst>
        </pc:cxnChg>
      </pc:sldChg>
      <pc:sldChg chg="addSp delSp modSp add del mod">
        <pc:chgData name="Sawant, Ms. Vidisha Vijay" userId="619cfcdd-eaa3-4c74-87c9-3e7f85b30f09" providerId="ADAL" clId="{C5D8981F-C097-4745-B296-DC29A2001378}" dt="2022-11-15T23:49:48.813" v="2992" actId="47"/>
        <pc:sldMkLst>
          <pc:docMk/>
          <pc:sldMk cId="3130299775" sldId="306"/>
        </pc:sldMkLst>
        <pc:spChg chg="del">
          <ac:chgData name="Sawant, Ms. Vidisha Vijay" userId="619cfcdd-eaa3-4c74-87c9-3e7f85b30f09" providerId="ADAL" clId="{C5D8981F-C097-4745-B296-DC29A2001378}" dt="2022-11-15T23:49:34.515" v="2991" actId="478"/>
          <ac:spMkLst>
            <pc:docMk/>
            <pc:sldMk cId="3130299775" sldId="306"/>
            <ac:spMk id="2" creationId="{2E821E04-7686-EC13-F739-79A49F8FE989}"/>
          </ac:spMkLst>
        </pc:spChg>
        <pc:spChg chg="add mod">
          <ac:chgData name="Sawant, Ms. Vidisha Vijay" userId="619cfcdd-eaa3-4c74-87c9-3e7f85b30f09" providerId="ADAL" clId="{C5D8981F-C097-4745-B296-DC29A2001378}" dt="2022-11-15T23:49:34.515" v="2991" actId="478"/>
          <ac:spMkLst>
            <pc:docMk/>
            <pc:sldMk cId="3130299775" sldId="306"/>
            <ac:spMk id="4" creationId="{C1A51306-8C9F-C42B-72F4-68B168859470}"/>
          </ac:spMkLst>
        </pc:spChg>
      </pc:sldChg>
      <pc:sldChg chg="addSp delSp modSp new mod modTransition">
        <pc:chgData name="Sawant, Ms. Vidisha Vijay" userId="619cfcdd-eaa3-4c74-87c9-3e7f85b30f09" providerId="ADAL" clId="{C5D8981F-C097-4745-B296-DC29A2001378}" dt="2022-11-27T23:57:33.246" v="5578" actId="1076"/>
        <pc:sldMkLst>
          <pc:docMk/>
          <pc:sldMk cId="3488859935" sldId="307"/>
        </pc:sldMkLst>
        <pc:spChg chg="mod">
          <ac:chgData name="Sawant, Ms. Vidisha Vijay" userId="619cfcdd-eaa3-4c74-87c9-3e7f85b30f09" providerId="ADAL" clId="{C5D8981F-C097-4745-B296-DC29A2001378}" dt="2022-11-27T23:57:33.246" v="5578" actId="1076"/>
          <ac:spMkLst>
            <pc:docMk/>
            <pc:sldMk cId="3488859935" sldId="307"/>
            <ac:spMk id="2" creationId="{BBB2CA44-528E-D772-1470-3EBD43F0706F}"/>
          </ac:spMkLst>
        </pc:spChg>
        <pc:spChg chg="del">
          <ac:chgData name="Sawant, Ms. Vidisha Vijay" userId="619cfcdd-eaa3-4c74-87c9-3e7f85b30f09" providerId="ADAL" clId="{C5D8981F-C097-4745-B296-DC29A2001378}" dt="2022-11-26T23:06:07.235" v="4399" actId="22"/>
          <ac:spMkLst>
            <pc:docMk/>
            <pc:sldMk cId="3488859935" sldId="307"/>
            <ac:spMk id="3" creationId="{23F8F154-C112-0893-8983-9E39071B2F29}"/>
          </ac:spMkLst>
        </pc:spChg>
        <pc:spChg chg="add del mod">
          <ac:chgData name="Sawant, Ms. Vidisha Vijay" userId="619cfcdd-eaa3-4c74-87c9-3e7f85b30f09" providerId="ADAL" clId="{C5D8981F-C097-4745-B296-DC29A2001378}" dt="2022-11-27T23:53:58.599" v="5571" actId="478"/>
          <ac:spMkLst>
            <pc:docMk/>
            <pc:sldMk cId="3488859935" sldId="307"/>
            <ac:spMk id="4" creationId="{EDD3550A-CD44-B409-22E4-6C40E48B06AB}"/>
          </ac:spMkLst>
        </pc:spChg>
        <pc:picChg chg="add del mod ord">
          <ac:chgData name="Sawant, Ms. Vidisha Vijay" userId="619cfcdd-eaa3-4c74-87c9-3e7f85b30f09" providerId="ADAL" clId="{C5D8981F-C097-4745-B296-DC29A2001378}" dt="2022-11-27T23:53:49.471" v="5569" actId="478"/>
          <ac:picMkLst>
            <pc:docMk/>
            <pc:sldMk cId="3488859935" sldId="307"/>
            <ac:picMk id="5" creationId="{35EA9143-0DC5-7155-E763-C9EE2D50F80D}"/>
          </ac:picMkLst>
        </pc:picChg>
        <pc:picChg chg="add mod">
          <ac:chgData name="Sawant, Ms. Vidisha Vijay" userId="619cfcdd-eaa3-4c74-87c9-3e7f85b30f09" providerId="ADAL" clId="{C5D8981F-C097-4745-B296-DC29A2001378}" dt="2022-11-27T23:57:15.802" v="5577" actId="1076"/>
          <ac:picMkLst>
            <pc:docMk/>
            <pc:sldMk cId="3488859935" sldId="307"/>
            <ac:picMk id="7" creationId="{F0DFA997-3877-88E7-0885-42D49BA96AA0}"/>
          </ac:picMkLst>
        </pc:picChg>
      </pc:sldChg>
      <pc:sldChg chg="addSp delSp modSp new mod modTransition">
        <pc:chgData name="Sawant, Ms. Vidisha Vijay" userId="619cfcdd-eaa3-4c74-87c9-3e7f85b30f09" providerId="ADAL" clId="{C5D8981F-C097-4745-B296-DC29A2001378}" dt="2022-11-29T07:08:09.188" v="5891"/>
        <pc:sldMkLst>
          <pc:docMk/>
          <pc:sldMk cId="3512297046" sldId="308"/>
        </pc:sldMkLst>
        <pc:spChg chg="del">
          <ac:chgData name="Sawant, Ms. Vidisha Vijay" userId="619cfcdd-eaa3-4c74-87c9-3e7f85b30f09" providerId="ADAL" clId="{C5D8981F-C097-4745-B296-DC29A2001378}" dt="2022-11-26T23:14:48.851" v="4426" actId="478"/>
          <ac:spMkLst>
            <pc:docMk/>
            <pc:sldMk cId="3512297046" sldId="308"/>
            <ac:spMk id="2" creationId="{E8A7B4C6-86CB-00CC-DADF-7533C5F63435}"/>
          </ac:spMkLst>
        </pc:spChg>
        <pc:spChg chg="del">
          <ac:chgData name="Sawant, Ms. Vidisha Vijay" userId="619cfcdd-eaa3-4c74-87c9-3e7f85b30f09" providerId="ADAL" clId="{C5D8981F-C097-4745-B296-DC29A2001378}" dt="2022-11-26T23:14:51.611" v="4427" actId="478"/>
          <ac:spMkLst>
            <pc:docMk/>
            <pc:sldMk cId="3512297046" sldId="308"/>
            <ac:spMk id="3" creationId="{7D369FAC-129E-B56E-7959-DB9815B8A0FE}"/>
          </ac:spMkLst>
        </pc:spChg>
        <pc:picChg chg="add mod">
          <ac:chgData name="Sawant, Ms. Vidisha Vijay" userId="619cfcdd-eaa3-4c74-87c9-3e7f85b30f09" providerId="ADAL" clId="{C5D8981F-C097-4745-B296-DC29A2001378}" dt="2022-11-26T23:15:20.960" v="4434" actId="14100"/>
          <ac:picMkLst>
            <pc:docMk/>
            <pc:sldMk cId="3512297046" sldId="308"/>
            <ac:picMk id="4" creationId="{2A3E4833-71DC-E788-686D-E2B91386F49E}"/>
          </ac:picMkLst>
        </pc:picChg>
      </pc:sldChg>
      <pc:sldChg chg="addSp delSp modSp new del mod modTransition setBg">
        <pc:chgData name="Sawant, Ms. Vidisha Vijay" userId="619cfcdd-eaa3-4c74-87c9-3e7f85b30f09" providerId="ADAL" clId="{C5D8981F-C097-4745-B296-DC29A2001378}" dt="2022-11-29T05:01:52.086" v="5827" actId="47"/>
        <pc:sldMkLst>
          <pc:docMk/>
          <pc:sldMk cId="4236051304" sldId="309"/>
        </pc:sldMkLst>
        <pc:spChg chg="mod">
          <ac:chgData name="Sawant, Ms. Vidisha Vijay" userId="619cfcdd-eaa3-4c74-87c9-3e7f85b30f09" providerId="ADAL" clId="{C5D8981F-C097-4745-B296-DC29A2001378}" dt="2022-11-27T19:39:58.516" v="5340" actId="113"/>
          <ac:spMkLst>
            <pc:docMk/>
            <pc:sldMk cId="4236051304" sldId="309"/>
            <ac:spMk id="2" creationId="{5DC8C6AD-F787-7B08-275E-274F50423AF3}"/>
          </ac:spMkLst>
        </pc:spChg>
        <pc:spChg chg="del">
          <ac:chgData name="Sawant, Ms. Vidisha Vijay" userId="619cfcdd-eaa3-4c74-87c9-3e7f85b30f09" providerId="ADAL" clId="{C5D8981F-C097-4745-B296-DC29A2001378}" dt="2022-11-27T19:39:18.417" v="5333" actId="22"/>
          <ac:spMkLst>
            <pc:docMk/>
            <pc:sldMk cId="4236051304" sldId="309"/>
            <ac:spMk id="3" creationId="{68CE7AD7-97A1-66BA-0B7B-730A1A0C0863}"/>
          </ac:spMkLst>
        </pc:spChg>
        <pc:spChg chg="add">
          <ac:chgData name="Sawant, Ms. Vidisha Vijay" userId="619cfcdd-eaa3-4c74-87c9-3e7f85b30f09" providerId="ADAL" clId="{C5D8981F-C097-4745-B296-DC29A2001378}" dt="2022-11-27T19:39:23.002" v="5334" actId="26606"/>
          <ac:spMkLst>
            <pc:docMk/>
            <pc:sldMk cId="4236051304" sldId="309"/>
            <ac:spMk id="16" creationId="{4958DF84-F5C6-794F-8945-485D6C107518}"/>
          </ac:spMkLst>
        </pc:spChg>
        <pc:spChg chg="add">
          <ac:chgData name="Sawant, Ms. Vidisha Vijay" userId="619cfcdd-eaa3-4c74-87c9-3e7f85b30f09" providerId="ADAL" clId="{C5D8981F-C097-4745-B296-DC29A2001378}" dt="2022-11-27T19:39:23.002" v="5334" actId="26606"/>
          <ac:spMkLst>
            <pc:docMk/>
            <pc:sldMk cId="4236051304" sldId="309"/>
            <ac:spMk id="18" creationId="{4AF0997A-7C0F-4AD2-BA90-5FE341A17796}"/>
          </ac:spMkLst>
        </pc:spChg>
        <pc:spChg chg="add">
          <ac:chgData name="Sawant, Ms. Vidisha Vijay" userId="619cfcdd-eaa3-4c74-87c9-3e7f85b30f09" providerId="ADAL" clId="{C5D8981F-C097-4745-B296-DC29A2001378}" dt="2022-11-27T19:39:23.002" v="5334" actId="26606"/>
          <ac:spMkLst>
            <pc:docMk/>
            <pc:sldMk cId="4236051304" sldId="309"/>
            <ac:spMk id="20" creationId="{72E67446-732B-4F72-8560-6FABB6CB25A3}"/>
          </ac:spMkLst>
        </pc:spChg>
        <pc:grpChg chg="add">
          <ac:chgData name="Sawant, Ms. Vidisha Vijay" userId="619cfcdd-eaa3-4c74-87c9-3e7f85b30f09" providerId="ADAL" clId="{C5D8981F-C097-4745-B296-DC29A2001378}" dt="2022-11-27T19:39:23.002" v="5334" actId="26606"/>
          <ac:grpSpMkLst>
            <pc:docMk/>
            <pc:sldMk cId="4236051304" sldId="309"/>
            <ac:grpSpMk id="10" creationId="{D206359A-F1E3-49EE-BBC2-40888C4A3628}"/>
          </ac:grpSpMkLst>
        </pc:grpChg>
        <pc:picChg chg="add mod ord">
          <ac:chgData name="Sawant, Ms. Vidisha Vijay" userId="619cfcdd-eaa3-4c74-87c9-3e7f85b30f09" providerId="ADAL" clId="{C5D8981F-C097-4745-B296-DC29A2001378}" dt="2022-11-27T19:39:38.585" v="5338" actId="14100"/>
          <ac:picMkLst>
            <pc:docMk/>
            <pc:sldMk cId="4236051304" sldId="309"/>
            <ac:picMk id="5" creationId="{389AD697-2D3C-22DE-9AF8-B68D93D3A235}"/>
          </ac:picMkLst>
        </pc:picChg>
      </pc:sldChg>
      <pc:sldChg chg="addSp delSp modSp new mod modClrScheme chgLayout">
        <pc:chgData name="Sawant, Ms. Vidisha Vijay" userId="619cfcdd-eaa3-4c74-87c9-3e7f85b30f09" providerId="ADAL" clId="{C5D8981F-C097-4745-B296-DC29A2001378}" dt="2022-11-29T04:20:11.530" v="5713" actId="20577"/>
        <pc:sldMkLst>
          <pc:docMk/>
          <pc:sldMk cId="4207734877" sldId="310"/>
        </pc:sldMkLst>
        <pc:spChg chg="mod ord">
          <ac:chgData name="Sawant, Ms. Vidisha Vijay" userId="619cfcdd-eaa3-4c74-87c9-3e7f85b30f09" providerId="ADAL" clId="{C5D8981F-C097-4745-B296-DC29A2001378}" dt="2022-11-28T22:30:14.443" v="5580" actId="700"/>
          <ac:spMkLst>
            <pc:docMk/>
            <pc:sldMk cId="4207734877" sldId="310"/>
            <ac:spMk id="2" creationId="{D37CBC9D-1B9D-F4F6-AA54-1B95DF21E6DC}"/>
          </ac:spMkLst>
        </pc:spChg>
        <pc:spChg chg="del">
          <ac:chgData name="Sawant, Ms. Vidisha Vijay" userId="619cfcdd-eaa3-4c74-87c9-3e7f85b30f09" providerId="ADAL" clId="{C5D8981F-C097-4745-B296-DC29A2001378}" dt="2022-11-28T22:30:04.981" v="5579" actId="478"/>
          <ac:spMkLst>
            <pc:docMk/>
            <pc:sldMk cId="4207734877" sldId="310"/>
            <ac:spMk id="3" creationId="{BF961AB0-80C3-DE37-D5F1-7E2ED1DCD79E}"/>
          </ac:spMkLst>
        </pc:spChg>
        <pc:spChg chg="add mod ord">
          <ac:chgData name="Sawant, Ms. Vidisha Vijay" userId="619cfcdd-eaa3-4c74-87c9-3e7f85b30f09" providerId="ADAL" clId="{C5D8981F-C097-4745-B296-DC29A2001378}" dt="2022-11-29T04:20:08.207" v="5709" actId="20577"/>
          <ac:spMkLst>
            <pc:docMk/>
            <pc:sldMk cId="4207734877" sldId="310"/>
            <ac:spMk id="4" creationId="{6E3CD06C-AF18-D70F-51D2-4863C40B573C}"/>
          </ac:spMkLst>
        </pc:spChg>
        <pc:spChg chg="add mod ord">
          <ac:chgData name="Sawant, Ms. Vidisha Vijay" userId="619cfcdd-eaa3-4c74-87c9-3e7f85b30f09" providerId="ADAL" clId="{C5D8981F-C097-4745-B296-DC29A2001378}" dt="2022-11-29T04:20:11.530" v="5713" actId="20577"/>
          <ac:spMkLst>
            <pc:docMk/>
            <pc:sldMk cId="4207734877" sldId="310"/>
            <ac:spMk id="5" creationId="{2026E945-142E-098B-495C-F34DF9B513A2}"/>
          </ac:spMkLst>
        </pc:spChg>
      </pc:sldChg>
      <pc:sldChg chg="addSp delSp modSp new mod modTransition setBg">
        <pc:chgData name="Sawant, Ms. Vidisha Vijay" userId="619cfcdd-eaa3-4c74-87c9-3e7f85b30f09" providerId="ADAL" clId="{C5D8981F-C097-4745-B296-DC29A2001378}" dt="2022-11-29T05:03:04.103" v="5828"/>
        <pc:sldMkLst>
          <pc:docMk/>
          <pc:sldMk cId="4237508189" sldId="311"/>
        </pc:sldMkLst>
        <pc:spChg chg="mod ord">
          <ac:chgData name="Sawant, Ms. Vidisha Vijay" userId="619cfcdd-eaa3-4c74-87c9-3e7f85b30f09" providerId="ADAL" clId="{C5D8981F-C097-4745-B296-DC29A2001378}" dt="2022-11-29T05:00:35.240" v="5799" actId="20577"/>
          <ac:spMkLst>
            <pc:docMk/>
            <pc:sldMk cId="4237508189" sldId="311"/>
            <ac:spMk id="2" creationId="{C53678CA-0343-4CD6-29D9-A1E5350E48D0}"/>
          </ac:spMkLst>
        </pc:spChg>
        <pc:spChg chg="del">
          <ac:chgData name="Sawant, Ms. Vidisha Vijay" userId="619cfcdd-eaa3-4c74-87c9-3e7f85b30f09" providerId="ADAL" clId="{C5D8981F-C097-4745-B296-DC29A2001378}" dt="2022-11-29T04:53:09.473" v="5727" actId="22"/>
          <ac:spMkLst>
            <pc:docMk/>
            <pc:sldMk cId="4237508189" sldId="311"/>
            <ac:spMk id="3" creationId="{1F41AD61-8B4C-BC8A-AE83-67BD424C827E}"/>
          </ac:spMkLst>
        </pc:spChg>
        <pc:spChg chg="add del">
          <ac:chgData name="Sawant, Ms. Vidisha Vijay" userId="619cfcdd-eaa3-4c74-87c9-3e7f85b30f09" providerId="ADAL" clId="{C5D8981F-C097-4745-B296-DC29A2001378}" dt="2022-11-29T04:54:35.559" v="5731" actId="26606"/>
          <ac:spMkLst>
            <pc:docMk/>
            <pc:sldMk cId="4237508189" sldId="311"/>
            <ac:spMk id="18" creationId="{5664E9A3-D331-1545-BFC1-9EBE2CAC2B3F}"/>
          </ac:spMkLst>
        </pc:spChg>
        <pc:spChg chg="add del">
          <ac:chgData name="Sawant, Ms. Vidisha Vijay" userId="619cfcdd-eaa3-4c74-87c9-3e7f85b30f09" providerId="ADAL" clId="{C5D8981F-C097-4745-B296-DC29A2001378}" dt="2022-11-29T04:54:35.559" v="5731" actId="26606"/>
          <ac:spMkLst>
            <pc:docMk/>
            <pc:sldMk cId="4237508189" sldId="311"/>
            <ac:spMk id="20" creationId="{4AF0997A-7C0F-4AD2-BA90-5FE341A17796}"/>
          </ac:spMkLst>
        </pc:spChg>
        <pc:spChg chg="add del">
          <ac:chgData name="Sawant, Ms. Vidisha Vijay" userId="619cfcdd-eaa3-4c74-87c9-3e7f85b30f09" providerId="ADAL" clId="{C5D8981F-C097-4745-B296-DC29A2001378}" dt="2022-11-29T04:54:35.559" v="5731" actId="26606"/>
          <ac:spMkLst>
            <pc:docMk/>
            <pc:sldMk cId="4237508189" sldId="311"/>
            <ac:spMk id="22" creationId="{72E67446-732B-4F72-8560-6FABB6CB25A3}"/>
          </ac:spMkLst>
        </pc:spChg>
        <pc:grpChg chg="add del">
          <ac:chgData name="Sawant, Ms. Vidisha Vijay" userId="619cfcdd-eaa3-4c74-87c9-3e7f85b30f09" providerId="ADAL" clId="{C5D8981F-C097-4745-B296-DC29A2001378}" dt="2022-11-29T04:54:35.559" v="5731" actId="26606"/>
          <ac:grpSpMkLst>
            <pc:docMk/>
            <pc:sldMk cId="4237508189" sldId="311"/>
            <ac:grpSpMk id="12" creationId="{D206359A-F1E3-49EE-BBC2-40888C4A3628}"/>
          </ac:grpSpMkLst>
        </pc:grpChg>
        <pc:picChg chg="add mod ord">
          <ac:chgData name="Sawant, Ms. Vidisha Vijay" userId="619cfcdd-eaa3-4c74-87c9-3e7f85b30f09" providerId="ADAL" clId="{C5D8981F-C097-4745-B296-DC29A2001378}" dt="2022-11-29T04:56:02.019" v="5756" actId="14100"/>
          <ac:picMkLst>
            <pc:docMk/>
            <pc:sldMk cId="4237508189" sldId="311"/>
            <ac:picMk id="5" creationId="{D74F3EBB-770A-1EC5-4355-AD3FFA1FD3EA}"/>
          </ac:picMkLst>
        </pc:picChg>
        <pc:picChg chg="add mod">
          <ac:chgData name="Sawant, Ms. Vidisha Vijay" userId="619cfcdd-eaa3-4c74-87c9-3e7f85b30f09" providerId="ADAL" clId="{C5D8981F-C097-4745-B296-DC29A2001378}" dt="2022-11-29T04:56:05.526" v="5757" actId="14100"/>
          <ac:picMkLst>
            <pc:docMk/>
            <pc:sldMk cId="4237508189" sldId="311"/>
            <ac:picMk id="7" creationId="{61506C96-3528-E10B-9590-01FE827E6E9D}"/>
          </ac:picMkLst>
        </pc:picChg>
      </pc:sldChg>
      <pc:sldChg chg="addSp delSp modSp new mod modTransition">
        <pc:chgData name="Sawant, Ms. Vidisha Vijay" userId="619cfcdd-eaa3-4c74-87c9-3e7f85b30f09" providerId="ADAL" clId="{C5D8981F-C097-4745-B296-DC29A2001378}" dt="2022-11-29T05:03:10.414" v="5829"/>
        <pc:sldMkLst>
          <pc:docMk/>
          <pc:sldMk cId="2878086453" sldId="312"/>
        </pc:sldMkLst>
        <pc:spChg chg="mod">
          <ac:chgData name="Sawant, Ms. Vidisha Vijay" userId="619cfcdd-eaa3-4c74-87c9-3e7f85b30f09" providerId="ADAL" clId="{C5D8981F-C097-4745-B296-DC29A2001378}" dt="2022-11-29T05:00:24.593" v="5797" actId="1076"/>
          <ac:spMkLst>
            <pc:docMk/>
            <pc:sldMk cId="2878086453" sldId="312"/>
            <ac:spMk id="2" creationId="{CE52ED23-3DE2-3F37-C922-5AD29F0EC9A1}"/>
          </ac:spMkLst>
        </pc:spChg>
        <pc:spChg chg="del">
          <ac:chgData name="Sawant, Ms. Vidisha Vijay" userId="619cfcdd-eaa3-4c74-87c9-3e7f85b30f09" providerId="ADAL" clId="{C5D8981F-C097-4745-B296-DC29A2001378}" dt="2022-11-29T04:58:09.477" v="5761" actId="22"/>
          <ac:spMkLst>
            <pc:docMk/>
            <pc:sldMk cId="2878086453" sldId="312"/>
            <ac:spMk id="3" creationId="{DD651C9C-CC0C-D1C3-AE39-A446DE4CFF3B}"/>
          </ac:spMkLst>
        </pc:spChg>
        <pc:picChg chg="add mod ord">
          <ac:chgData name="Sawant, Ms. Vidisha Vijay" userId="619cfcdd-eaa3-4c74-87c9-3e7f85b30f09" providerId="ADAL" clId="{C5D8981F-C097-4745-B296-DC29A2001378}" dt="2022-11-29T04:59:49.437" v="5789" actId="1076"/>
          <ac:picMkLst>
            <pc:docMk/>
            <pc:sldMk cId="2878086453" sldId="312"/>
            <ac:picMk id="5" creationId="{10724F1C-19AC-D2FD-4753-3407C982D990}"/>
          </ac:picMkLst>
        </pc:picChg>
        <pc:picChg chg="add mod">
          <ac:chgData name="Sawant, Ms. Vidisha Vijay" userId="619cfcdd-eaa3-4c74-87c9-3e7f85b30f09" providerId="ADAL" clId="{C5D8981F-C097-4745-B296-DC29A2001378}" dt="2022-11-29T05:00:13.677" v="5795" actId="14100"/>
          <ac:picMkLst>
            <pc:docMk/>
            <pc:sldMk cId="2878086453" sldId="312"/>
            <ac:picMk id="7" creationId="{661BC0E3-7B8B-922A-CD83-DE9AF1D9193D}"/>
          </ac:picMkLst>
        </pc:picChg>
      </pc:sldChg>
      <pc:sldChg chg="addSp delSp modSp new mod modTransition">
        <pc:chgData name="Sawant, Ms. Vidisha Vijay" userId="619cfcdd-eaa3-4c74-87c9-3e7f85b30f09" providerId="ADAL" clId="{C5D8981F-C097-4745-B296-DC29A2001378}" dt="2022-11-29T05:10:24.131" v="5839" actId="1076"/>
        <pc:sldMkLst>
          <pc:docMk/>
          <pc:sldMk cId="638601750" sldId="313"/>
        </pc:sldMkLst>
        <pc:spChg chg="mod">
          <ac:chgData name="Sawant, Ms. Vidisha Vijay" userId="619cfcdd-eaa3-4c74-87c9-3e7f85b30f09" providerId="ADAL" clId="{C5D8981F-C097-4745-B296-DC29A2001378}" dt="2022-11-29T05:10:20.262" v="5838" actId="1076"/>
          <ac:spMkLst>
            <pc:docMk/>
            <pc:sldMk cId="638601750" sldId="313"/>
            <ac:spMk id="2" creationId="{410098B6-F575-29F2-8470-F785EF8F6980}"/>
          </ac:spMkLst>
        </pc:spChg>
        <pc:spChg chg="del">
          <ac:chgData name="Sawant, Ms. Vidisha Vijay" userId="619cfcdd-eaa3-4c74-87c9-3e7f85b30f09" providerId="ADAL" clId="{C5D8981F-C097-4745-B296-DC29A2001378}" dt="2022-11-29T05:01:23.121" v="5822" actId="22"/>
          <ac:spMkLst>
            <pc:docMk/>
            <pc:sldMk cId="638601750" sldId="313"/>
            <ac:spMk id="3" creationId="{3E507A2C-8BC8-7026-418F-7768503047EA}"/>
          </ac:spMkLst>
        </pc:spChg>
        <pc:spChg chg="add del mod">
          <ac:chgData name="Sawant, Ms. Vidisha Vijay" userId="619cfcdd-eaa3-4c74-87c9-3e7f85b30f09" providerId="ADAL" clId="{C5D8981F-C097-4745-B296-DC29A2001378}" dt="2022-11-29T05:10:04.962" v="5834" actId="478"/>
          <ac:spMkLst>
            <pc:docMk/>
            <pc:sldMk cId="638601750" sldId="313"/>
            <ac:spMk id="7" creationId="{86D7E7F6-56F5-8A8F-A68A-6445AD25AEF6}"/>
          </ac:spMkLst>
        </pc:spChg>
        <pc:picChg chg="add del mod ord">
          <ac:chgData name="Sawant, Ms. Vidisha Vijay" userId="619cfcdd-eaa3-4c74-87c9-3e7f85b30f09" providerId="ADAL" clId="{C5D8981F-C097-4745-B296-DC29A2001378}" dt="2022-11-29T05:09:59.541" v="5831" actId="478"/>
          <ac:picMkLst>
            <pc:docMk/>
            <pc:sldMk cId="638601750" sldId="313"/>
            <ac:picMk id="5" creationId="{69A16E9E-BA59-2476-67D6-30AA1CEFDAE4}"/>
          </ac:picMkLst>
        </pc:picChg>
        <pc:picChg chg="add mod">
          <ac:chgData name="Sawant, Ms. Vidisha Vijay" userId="619cfcdd-eaa3-4c74-87c9-3e7f85b30f09" providerId="ADAL" clId="{C5D8981F-C097-4745-B296-DC29A2001378}" dt="2022-11-29T05:10:24.131" v="5839" actId="1076"/>
          <ac:picMkLst>
            <pc:docMk/>
            <pc:sldMk cId="638601750" sldId="313"/>
            <ac:picMk id="9" creationId="{EF54A4F1-8274-13C2-4495-A6546C28143E}"/>
          </ac:picMkLst>
        </pc:picChg>
      </pc:sldChg>
      <pc:sldChg chg="addSp delSp modSp new mod modTransition modAnim">
        <pc:chgData name="Sawant, Ms. Vidisha Vijay" userId="619cfcdd-eaa3-4c74-87c9-3e7f85b30f09" providerId="ADAL" clId="{C5D8981F-C097-4745-B296-DC29A2001378}" dt="2022-11-29T07:07:25.671" v="5890"/>
        <pc:sldMkLst>
          <pc:docMk/>
          <pc:sldMk cId="401661822" sldId="314"/>
        </pc:sldMkLst>
        <pc:spChg chg="del">
          <ac:chgData name="Sawant, Ms. Vidisha Vijay" userId="619cfcdd-eaa3-4c74-87c9-3e7f85b30f09" providerId="ADAL" clId="{C5D8981F-C097-4745-B296-DC29A2001378}" dt="2022-11-29T07:04:10.584" v="5854" actId="478"/>
          <ac:spMkLst>
            <pc:docMk/>
            <pc:sldMk cId="401661822" sldId="314"/>
            <ac:spMk id="2" creationId="{AFEA1355-E753-8170-087E-43193C5D500F}"/>
          </ac:spMkLst>
        </pc:spChg>
        <pc:spChg chg="del mod">
          <ac:chgData name="Sawant, Ms. Vidisha Vijay" userId="619cfcdd-eaa3-4c74-87c9-3e7f85b30f09" providerId="ADAL" clId="{C5D8981F-C097-4745-B296-DC29A2001378}" dt="2022-11-29T07:04:30.336" v="5857"/>
          <ac:spMkLst>
            <pc:docMk/>
            <pc:sldMk cId="401661822" sldId="314"/>
            <ac:spMk id="3" creationId="{C7EB78CB-B08A-A240-9142-8085A4033D76}"/>
          </ac:spMkLst>
        </pc:spChg>
        <pc:spChg chg="add mod">
          <ac:chgData name="Sawant, Ms. Vidisha Vijay" userId="619cfcdd-eaa3-4c74-87c9-3e7f85b30f09" providerId="ADAL" clId="{C5D8981F-C097-4745-B296-DC29A2001378}" dt="2022-11-29T07:05:29.957" v="5889" actId="1076"/>
          <ac:spMkLst>
            <pc:docMk/>
            <pc:sldMk cId="401661822" sldId="314"/>
            <ac:spMk id="5" creationId="{6C84FDF9-21BF-135A-7326-C58FF8199CE2}"/>
          </ac:spMkLst>
        </pc:spChg>
        <pc:picChg chg="add mod">
          <ac:chgData name="Sawant, Ms. Vidisha Vijay" userId="619cfcdd-eaa3-4c74-87c9-3e7f85b30f09" providerId="ADAL" clId="{C5D8981F-C097-4745-B296-DC29A2001378}" dt="2022-11-29T07:04:48.030" v="5863" actId="1076"/>
          <ac:picMkLst>
            <pc:docMk/>
            <pc:sldMk cId="401661822" sldId="314"/>
            <ac:picMk id="4" creationId="{9956B801-C374-7473-E5EF-B989326011FC}"/>
          </ac:picMkLst>
        </pc:picChg>
      </pc:sldChg>
      <pc:sldMasterChg chg="setBg modSldLayout">
        <pc:chgData name="Sawant, Ms. Vidisha Vijay" userId="619cfcdd-eaa3-4c74-87c9-3e7f85b30f09" providerId="ADAL" clId="{C5D8981F-C097-4745-B296-DC29A2001378}" dt="2022-11-26T22:13:47.752" v="4096"/>
        <pc:sldMasterMkLst>
          <pc:docMk/>
          <pc:sldMasterMk cId="3935011993" sldId="2147483660"/>
        </pc:sldMasterMkLst>
        <pc:sldLayoutChg chg="setBg">
          <pc:chgData name="Sawant, Ms. Vidisha Vijay" userId="619cfcdd-eaa3-4c74-87c9-3e7f85b30f09" providerId="ADAL" clId="{C5D8981F-C097-4745-B296-DC29A2001378}" dt="2022-11-26T22:13:47.752" v="4096"/>
          <pc:sldLayoutMkLst>
            <pc:docMk/>
            <pc:sldMasterMk cId="3935011993" sldId="2147483660"/>
            <pc:sldLayoutMk cId="3683458525" sldId="2147483661"/>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4031897324" sldId="2147483662"/>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3826618221" sldId="2147483663"/>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1542064006" sldId="2147483664"/>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575900022" sldId="2147483665"/>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1508662347" sldId="2147483666"/>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3901441831" sldId="2147483667"/>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1422798038" sldId="2147483668"/>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817791066" sldId="2147483669"/>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1103512143" sldId="2147483670"/>
          </pc:sldLayoutMkLst>
        </pc:sldLayoutChg>
        <pc:sldLayoutChg chg="setBg">
          <pc:chgData name="Sawant, Ms. Vidisha Vijay" userId="619cfcdd-eaa3-4c74-87c9-3e7f85b30f09" providerId="ADAL" clId="{C5D8981F-C097-4745-B296-DC29A2001378}" dt="2022-11-26T22:13:47.752" v="4096"/>
          <pc:sldLayoutMkLst>
            <pc:docMk/>
            <pc:sldMasterMk cId="3935011993" sldId="2147483660"/>
            <pc:sldLayoutMk cId="2740456319" sldId="2147483671"/>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ata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FD011E-D0DA-49DF-A354-34B927C8A8DA}" type="doc">
      <dgm:prSet loTypeId="urn:microsoft.com/office/officeart/2016/7/layout/RepeatingBendingProcessNew" loCatId="process" qsTypeId="urn:microsoft.com/office/officeart/2005/8/quickstyle/simple1" qsCatId="simple" csTypeId="urn:microsoft.com/office/officeart/2005/8/colors/accent0_3" csCatId="mainScheme"/>
      <dgm:spPr/>
      <dgm:t>
        <a:bodyPr/>
        <a:lstStyle/>
        <a:p>
          <a:endParaRPr lang="en-US"/>
        </a:p>
      </dgm:t>
    </dgm:pt>
    <dgm:pt modelId="{7B3FCA2D-F9F2-4593-86D4-DCD1A28CF2F2}">
      <dgm:prSet/>
      <dgm:spPr/>
      <dgm:t>
        <a:bodyPr/>
        <a:lstStyle/>
        <a:p>
          <a:r>
            <a:rPr lang="en-US" dirty="0"/>
            <a:t>Improvement from Professor’s Feedback.</a:t>
          </a:r>
        </a:p>
      </dgm:t>
    </dgm:pt>
    <dgm:pt modelId="{680FA059-EB0F-4FB9-BD9D-6C7DE57FFE06}" type="parTrans" cxnId="{3C17D36B-D229-413C-A30E-DA044B62363B}">
      <dgm:prSet/>
      <dgm:spPr/>
      <dgm:t>
        <a:bodyPr/>
        <a:lstStyle/>
        <a:p>
          <a:endParaRPr lang="en-US"/>
        </a:p>
      </dgm:t>
    </dgm:pt>
    <dgm:pt modelId="{73F779E1-84BA-4EB9-90A5-C2C93C2ECC47}" type="sibTrans" cxnId="{3C17D36B-D229-413C-A30E-DA044B62363B}">
      <dgm:prSet/>
      <dgm:spPr/>
      <dgm:t>
        <a:bodyPr/>
        <a:lstStyle/>
        <a:p>
          <a:endParaRPr lang="en-US"/>
        </a:p>
      </dgm:t>
    </dgm:pt>
    <dgm:pt modelId="{42E61BC3-297F-435D-8774-0D85FDF232ED}">
      <dgm:prSet/>
      <dgm:spPr/>
      <dgm:t>
        <a:bodyPr/>
        <a:lstStyle/>
        <a:p>
          <a:r>
            <a:rPr lang="en-US"/>
            <a:t>Problem Statement.</a:t>
          </a:r>
        </a:p>
      </dgm:t>
    </dgm:pt>
    <dgm:pt modelId="{6CAD39E1-66F1-4C32-B195-EEC730D86B7D}" type="parTrans" cxnId="{BC64C8A6-ED36-4FD9-AFB1-0D4D740CA470}">
      <dgm:prSet/>
      <dgm:spPr/>
      <dgm:t>
        <a:bodyPr/>
        <a:lstStyle/>
        <a:p>
          <a:endParaRPr lang="en-US"/>
        </a:p>
      </dgm:t>
    </dgm:pt>
    <dgm:pt modelId="{0C74F9DB-051D-45B1-BF5D-510F950B21A8}" type="sibTrans" cxnId="{BC64C8A6-ED36-4FD9-AFB1-0D4D740CA470}">
      <dgm:prSet/>
      <dgm:spPr/>
      <dgm:t>
        <a:bodyPr/>
        <a:lstStyle/>
        <a:p>
          <a:endParaRPr lang="en-US"/>
        </a:p>
      </dgm:t>
    </dgm:pt>
    <dgm:pt modelId="{76BCFAC4-A399-4049-9501-851F92A4627F}">
      <dgm:prSet/>
      <dgm:spPr/>
      <dgm:t>
        <a:bodyPr/>
        <a:lstStyle/>
        <a:p>
          <a:r>
            <a:rPr lang="en-US" dirty="0"/>
            <a:t>Project Description</a:t>
          </a:r>
        </a:p>
      </dgm:t>
    </dgm:pt>
    <dgm:pt modelId="{AF260964-DD01-497E-AD04-02BB902428B5}" type="parTrans" cxnId="{7DDFEDD9-D3FC-4FA2-B1F6-D93BFFA9121B}">
      <dgm:prSet/>
      <dgm:spPr/>
      <dgm:t>
        <a:bodyPr/>
        <a:lstStyle/>
        <a:p>
          <a:endParaRPr lang="en-US"/>
        </a:p>
      </dgm:t>
    </dgm:pt>
    <dgm:pt modelId="{0936B479-2DD7-4E7C-A595-A494379C05DF}" type="sibTrans" cxnId="{7DDFEDD9-D3FC-4FA2-B1F6-D93BFFA9121B}">
      <dgm:prSet/>
      <dgm:spPr/>
      <dgm:t>
        <a:bodyPr/>
        <a:lstStyle/>
        <a:p>
          <a:endParaRPr lang="en-US"/>
        </a:p>
      </dgm:t>
    </dgm:pt>
    <dgm:pt modelId="{D210B058-45E8-417C-8630-E44AF9896D97}">
      <dgm:prSet/>
      <dgm:spPr/>
      <dgm:t>
        <a:bodyPr/>
        <a:lstStyle/>
        <a:p>
          <a:r>
            <a:rPr lang="en-US"/>
            <a:t>Personas</a:t>
          </a:r>
        </a:p>
      </dgm:t>
    </dgm:pt>
    <dgm:pt modelId="{F6393990-9C5D-49A9-B288-6E69711D5D5B}" type="parTrans" cxnId="{A5E01E12-5665-4A1D-83C4-62B887B9631D}">
      <dgm:prSet/>
      <dgm:spPr/>
      <dgm:t>
        <a:bodyPr/>
        <a:lstStyle/>
        <a:p>
          <a:endParaRPr lang="en-US"/>
        </a:p>
      </dgm:t>
    </dgm:pt>
    <dgm:pt modelId="{788F8095-0961-4787-ADA4-A0EF9A7B1033}" type="sibTrans" cxnId="{A5E01E12-5665-4A1D-83C4-62B887B9631D}">
      <dgm:prSet/>
      <dgm:spPr/>
      <dgm:t>
        <a:bodyPr/>
        <a:lstStyle/>
        <a:p>
          <a:endParaRPr lang="en-US"/>
        </a:p>
      </dgm:t>
    </dgm:pt>
    <dgm:pt modelId="{EBB6876F-8E6D-4212-93F1-44CE4047EF9F}">
      <dgm:prSet/>
      <dgm:spPr/>
      <dgm:t>
        <a:bodyPr/>
        <a:lstStyle/>
        <a:p>
          <a:r>
            <a:rPr lang="en-US"/>
            <a:t>MVP</a:t>
          </a:r>
        </a:p>
      </dgm:t>
    </dgm:pt>
    <dgm:pt modelId="{5C5D1EE8-F01B-40EB-BAD4-69F67F3BD662}" type="parTrans" cxnId="{90585D19-1187-4957-B10E-456A2E797EF5}">
      <dgm:prSet/>
      <dgm:spPr/>
      <dgm:t>
        <a:bodyPr/>
        <a:lstStyle/>
        <a:p>
          <a:endParaRPr lang="en-US"/>
        </a:p>
      </dgm:t>
    </dgm:pt>
    <dgm:pt modelId="{C0951010-A08B-4AE3-BD76-3CFD1761D6CC}" type="sibTrans" cxnId="{90585D19-1187-4957-B10E-456A2E797EF5}">
      <dgm:prSet/>
      <dgm:spPr/>
      <dgm:t>
        <a:bodyPr/>
        <a:lstStyle/>
        <a:p>
          <a:endParaRPr lang="en-US"/>
        </a:p>
      </dgm:t>
    </dgm:pt>
    <dgm:pt modelId="{DFC775E7-1357-4F49-B8C9-74BFFEB75C7E}">
      <dgm:prSet/>
      <dgm:spPr/>
      <dgm:t>
        <a:bodyPr/>
        <a:lstStyle/>
        <a:p>
          <a:r>
            <a:rPr lang="en-US"/>
            <a:t>Technologies</a:t>
          </a:r>
        </a:p>
      </dgm:t>
    </dgm:pt>
    <dgm:pt modelId="{1054B3A7-29AE-4588-BEBD-EF25C5571CE5}" type="parTrans" cxnId="{96283406-74A6-451A-B7E6-7B392250ED90}">
      <dgm:prSet/>
      <dgm:spPr/>
      <dgm:t>
        <a:bodyPr/>
        <a:lstStyle/>
        <a:p>
          <a:endParaRPr lang="en-US"/>
        </a:p>
      </dgm:t>
    </dgm:pt>
    <dgm:pt modelId="{A8557DE8-7B6A-419A-9EED-2085BAC4B961}" type="sibTrans" cxnId="{96283406-74A6-451A-B7E6-7B392250ED90}">
      <dgm:prSet/>
      <dgm:spPr/>
      <dgm:t>
        <a:bodyPr/>
        <a:lstStyle/>
        <a:p>
          <a:endParaRPr lang="en-US"/>
        </a:p>
      </dgm:t>
    </dgm:pt>
    <dgm:pt modelId="{DCCB6956-C1FB-4FE2-B55F-52DC6280E64E}">
      <dgm:prSet/>
      <dgm:spPr/>
      <dgm:t>
        <a:bodyPr/>
        <a:lstStyle/>
        <a:p>
          <a:r>
            <a:rPr lang="en-US"/>
            <a:t>Architecture Diagram</a:t>
          </a:r>
        </a:p>
      </dgm:t>
    </dgm:pt>
    <dgm:pt modelId="{76B7B118-2A7D-478D-99A4-D468D759DC08}" type="parTrans" cxnId="{824F385E-A1E5-49B4-A127-E998AA9119A5}">
      <dgm:prSet/>
      <dgm:spPr/>
      <dgm:t>
        <a:bodyPr/>
        <a:lstStyle/>
        <a:p>
          <a:endParaRPr lang="en-US"/>
        </a:p>
      </dgm:t>
    </dgm:pt>
    <dgm:pt modelId="{3E21C1B6-5A4F-4EDE-9935-ECC49F86CF3C}" type="sibTrans" cxnId="{824F385E-A1E5-49B4-A127-E998AA9119A5}">
      <dgm:prSet/>
      <dgm:spPr/>
      <dgm:t>
        <a:bodyPr/>
        <a:lstStyle/>
        <a:p>
          <a:endParaRPr lang="en-US"/>
        </a:p>
      </dgm:t>
    </dgm:pt>
    <dgm:pt modelId="{C133F970-344A-4DFA-8A35-096895EE3C4C}">
      <dgm:prSet/>
      <dgm:spPr/>
      <dgm:t>
        <a:bodyPr/>
        <a:lstStyle/>
        <a:p>
          <a:r>
            <a:rPr lang="en-US"/>
            <a:t>Sprint 2 Recap</a:t>
          </a:r>
        </a:p>
      </dgm:t>
    </dgm:pt>
    <dgm:pt modelId="{3D9F4EBD-C4F0-4A3A-9A19-A0C7B46ACB36}" type="parTrans" cxnId="{12F0C882-A27E-4CD4-9F61-E34819F0F36E}">
      <dgm:prSet/>
      <dgm:spPr/>
      <dgm:t>
        <a:bodyPr/>
        <a:lstStyle/>
        <a:p>
          <a:endParaRPr lang="en-US"/>
        </a:p>
      </dgm:t>
    </dgm:pt>
    <dgm:pt modelId="{77CF2DF2-B025-4F03-B343-7F2449CBD5A9}" type="sibTrans" cxnId="{12F0C882-A27E-4CD4-9F61-E34819F0F36E}">
      <dgm:prSet/>
      <dgm:spPr/>
      <dgm:t>
        <a:bodyPr/>
        <a:lstStyle/>
        <a:p>
          <a:endParaRPr lang="en-US"/>
        </a:p>
      </dgm:t>
    </dgm:pt>
    <dgm:pt modelId="{07BD2949-2A6A-4558-8775-DBA830E96DC5}">
      <dgm:prSet/>
      <dgm:spPr/>
      <dgm:t>
        <a:bodyPr/>
        <a:lstStyle/>
        <a:p>
          <a:r>
            <a:rPr lang="en-US"/>
            <a:t>Product Backlog</a:t>
          </a:r>
        </a:p>
      </dgm:t>
    </dgm:pt>
    <dgm:pt modelId="{17BE0CC6-68A8-428C-A68B-0E59F3D84A94}" type="parTrans" cxnId="{2F77D90F-1850-48D3-9081-5706AE68BF97}">
      <dgm:prSet/>
      <dgm:spPr/>
      <dgm:t>
        <a:bodyPr/>
        <a:lstStyle/>
        <a:p>
          <a:endParaRPr lang="en-US"/>
        </a:p>
      </dgm:t>
    </dgm:pt>
    <dgm:pt modelId="{25421514-FB78-423F-BD37-AC90C20CF2FB}" type="sibTrans" cxnId="{2F77D90F-1850-48D3-9081-5706AE68BF97}">
      <dgm:prSet/>
      <dgm:spPr/>
      <dgm:t>
        <a:bodyPr/>
        <a:lstStyle/>
        <a:p>
          <a:endParaRPr lang="en-US"/>
        </a:p>
      </dgm:t>
    </dgm:pt>
    <dgm:pt modelId="{C13520F7-D0BE-4F24-8537-49E2FAAB6160}">
      <dgm:prSet/>
      <dgm:spPr/>
      <dgm:t>
        <a:bodyPr/>
        <a:lstStyle/>
        <a:p>
          <a:r>
            <a:rPr lang="en-US"/>
            <a:t>Sprint Backlog</a:t>
          </a:r>
        </a:p>
      </dgm:t>
    </dgm:pt>
    <dgm:pt modelId="{0A854472-8B3A-4202-83F9-1E0FAFEBAD05}" type="parTrans" cxnId="{9D92AD75-D636-4C4E-8544-66F1559C3E60}">
      <dgm:prSet/>
      <dgm:spPr/>
      <dgm:t>
        <a:bodyPr/>
        <a:lstStyle/>
        <a:p>
          <a:endParaRPr lang="en-US"/>
        </a:p>
      </dgm:t>
    </dgm:pt>
    <dgm:pt modelId="{366F4CBF-A2EF-4EE2-BFBC-8AF27FDDDBE6}" type="sibTrans" cxnId="{9D92AD75-D636-4C4E-8544-66F1559C3E60}">
      <dgm:prSet/>
      <dgm:spPr/>
      <dgm:t>
        <a:bodyPr/>
        <a:lstStyle/>
        <a:p>
          <a:endParaRPr lang="en-US"/>
        </a:p>
      </dgm:t>
    </dgm:pt>
    <dgm:pt modelId="{2BECF466-9F76-43B0-B0CB-508412011DBD}">
      <dgm:prSet/>
      <dgm:spPr/>
      <dgm:t>
        <a:bodyPr/>
        <a:lstStyle/>
        <a:p>
          <a:r>
            <a:rPr lang="en-US"/>
            <a:t>Metrics</a:t>
          </a:r>
        </a:p>
      </dgm:t>
    </dgm:pt>
    <dgm:pt modelId="{EDC75E01-DA73-4209-B527-9915E2D0DF3B}" type="parTrans" cxnId="{A5196D74-3D20-4D7F-BB91-C7347375F0CA}">
      <dgm:prSet/>
      <dgm:spPr/>
      <dgm:t>
        <a:bodyPr/>
        <a:lstStyle/>
        <a:p>
          <a:endParaRPr lang="en-US"/>
        </a:p>
      </dgm:t>
    </dgm:pt>
    <dgm:pt modelId="{04200ACA-1AE8-48F9-AA5D-60471F9C7EBE}" type="sibTrans" cxnId="{A5196D74-3D20-4D7F-BB91-C7347375F0CA}">
      <dgm:prSet/>
      <dgm:spPr/>
      <dgm:t>
        <a:bodyPr/>
        <a:lstStyle/>
        <a:p>
          <a:endParaRPr lang="en-US"/>
        </a:p>
      </dgm:t>
    </dgm:pt>
    <dgm:pt modelId="{AD06654A-22D7-419A-ACBF-6334B278985F}">
      <dgm:prSet/>
      <dgm:spPr/>
      <dgm:t>
        <a:bodyPr/>
        <a:lstStyle/>
        <a:p>
          <a:r>
            <a:rPr lang="en-US"/>
            <a:t>Retrospective</a:t>
          </a:r>
        </a:p>
      </dgm:t>
    </dgm:pt>
    <dgm:pt modelId="{799A7B3C-AFBC-44DB-BA47-639CEC4FD1C0}" type="parTrans" cxnId="{6590C8BA-81A2-4ED6-BF7C-8A21E3FC0431}">
      <dgm:prSet/>
      <dgm:spPr/>
      <dgm:t>
        <a:bodyPr/>
        <a:lstStyle/>
        <a:p>
          <a:endParaRPr lang="en-US"/>
        </a:p>
      </dgm:t>
    </dgm:pt>
    <dgm:pt modelId="{BD8FA7E1-15D5-4693-96AD-AFEFD41E0097}" type="sibTrans" cxnId="{6590C8BA-81A2-4ED6-BF7C-8A21E3FC0431}">
      <dgm:prSet/>
      <dgm:spPr/>
      <dgm:t>
        <a:bodyPr/>
        <a:lstStyle/>
        <a:p>
          <a:endParaRPr lang="en-US"/>
        </a:p>
      </dgm:t>
    </dgm:pt>
    <dgm:pt modelId="{390C4361-5CE5-40B5-9FBC-8136DA268718}">
      <dgm:prSet/>
      <dgm:spPr/>
      <dgm:t>
        <a:bodyPr/>
        <a:lstStyle/>
        <a:p>
          <a:r>
            <a:rPr lang="en-US"/>
            <a:t>Sprint 4</a:t>
          </a:r>
        </a:p>
      </dgm:t>
    </dgm:pt>
    <dgm:pt modelId="{4F560226-2D2F-47C1-89F6-C9EE097B5813}" type="parTrans" cxnId="{C1194F20-2C6B-4097-823F-AAFFEBD6DE07}">
      <dgm:prSet/>
      <dgm:spPr/>
      <dgm:t>
        <a:bodyPr/>
        <a:lstStyle/>
        <a:p>
          <a:endParaRPr lang="en-US"/>
        </a:p>
      </dgm:t>
    </dgm:pt>
    <dgm:pt modelId="{3897535F-3E9E-4991-89AC-82668E00C8BA}" type="sibTrans" cxnId="{C1194F20-2C6B-4097-823F-AAFFEBD6DE07}">
      <dgm:prSet/>
      <dgm:spPr/>
      <dgm:t>
        <a:bodyPr/>
        <a:lstStyle/>
        <a:p>
          <a:endParaRPr lang="en-US"/>
        </a:p>
      </dgm:t>
    </dgm:pt>
    <dgm:pt modelId="{46498EE0-16E3-4B05-AC77-32A3B9C5B6E0}">
      <dgm:prSet/>
      <dgm:spPr/>
      <dgm:t>
        <a:bodyPr/>
        <a:lstStyle/>
        <a:p>
          <a:r>
            <a:rPr lang="en-US"/>
            <a:t>Project Demo</a:t>
          </a:r>
        </a:p>
      </dgm:t>
    </dgm:pt>
    <dgm:pt modelId="{1AF97626-2F19-4319-ADC7-20E12DAD9C28}" type="parTrans" cxnId="{C388331B-BDA1-4FF6-9680-15B86D921C9E}">
      <dgm:prSet/>
      <dgm:spPr/>
      <dgm:t>
        <a:bodyPr/>
        <a:lstStyle/>
        <a:p>
          <a:endParaRPr lang="en-US"/>
        </a:p>
      </dgm:t>
    </dgm:pt>
    <dgm:pt modelId="{403DECBE-5422-4D5A-AFC9-D48EC205C5FB}" type="sibTrans" cxnId="{C388331B-BDA1-4FF6-9680-15B86D921C9E}">
      <dgm:prSet/>
      <dgm:spPr/>
      <dgm:t>
        <a:bodyPr/>
        <a:lstStyle/>
        <a:p>
          <a:endParaRPr lang="en-US"/>
        </a:p>
      </dgm:t>
    </dgm:pt>
    <dgm:pt modelId="{02783EEE-374F-4DB0-B195-6A7F1A8CB0D9}">
      <dgm:prSet/>
      <dgm:spPr/>
      <dgm:t>
        <a:bodyPr/>
        <a:lstStyle/>
        <a:p>
          <a:r>
            <a:rPr lang="en-US"/>
            <a:t>Live Application Demo</a:t>
          </a:r>
        </a:p>
      </dgm:t>
    </dgm:pt>
    <dgm:pt modelId="{AD80B338-BB6B-4789-80FE-F457072D594F}" type="parTrans" cxnId="{173E098F-5C66-429E-83ED-F0DC8580FD60}">
      <dgm:prSet/>
      <dgm:spPr/>
      <dgm:t>
        <a:bodyPr/>
        <a:lstStyle/>
        <a:p>
          <a:endParaRPr lang="en-US"/>
        </a:p>
      </dgm:t>
    </dgm:pt>
    <dgm:pt modelId="{6F36474A-B394-4171-86CB-1D8B7ECE7B76}" type="sibTrans" cxnId="{173E098F-5C66-429E-83ED-F0DC8580FD60}">
      <dgm:prSet/>
      <dgm:spPr/>
      <dgm:t>
        <a:bodyPr/>
        <a:lstStyle/>
        <a:p>
          <a:endParaRPr lang="en-US"/>
        </a:p>
      </dgm:t>
    </dgm:pt>
    <dgm:pt modelId="{89E8789C-FE64-4A1C-A3F6-90D0297C95F7}" type="pres">
      <dgm:prSet presAssocID="{4FFD011E-D0DA-49DF-A354-34B927C8A8DA}" presName="Name0" presStyleCnt="0">
        <dgm:presLayoutVars>
          <dgm:dir/>
          <dgm:resizeHandles val="exact"/>
        </dgm:presLayoutVars>
      </dgm:prSet>
      <dgm:spPr/>
    </dgm:pt>
    <dgm:pt modelId="{B261CA3C-0372-421A-B8BF-5863A33DA25C}" type="pres">
      <dgm:prSet presAssocID="{7B3FCA2D-F9F2-4593-86D4-DCD1A28CF2F2}" presName="node" presStyleLbl="node1" presStyleIdx="0" presStyleCnt="15">
        <dgm:presLayoutVars>
          <dgm:bulletEnabled val="1"/>
        </dgm:presLayoutVars>
      </dgm:prSet>
      <dgm:spPr/>
    </dgm:pt>
    <dgm:pt modelId="{7B146B61-2C48-44CE-8517-E0BE0A4FA1D6}" type="pres">
      <dgm:prSet presAssocID="{73F779E1-84BA-4EB9-90A5-C2C93C2ECC47}" presName="sibTrans" presStyleLbl="sibTrans1D1" presStyleIdx="0" presStyleCnt="14"/>
      <dgm:spPr/>
    </dgm:pt>
    <dgm:pt modelId="{726BDAA5-06C8-4821-A819-1E5CB2F3A69A}" type="pres">
      <dgm:prSet presAssocID="{73F779E1-84BA-4EB9-90A5-C2C93C2ECC47}" presName="connectorText" presStyleLbl="sibTrans1D1" presStyleIdx="0" presStyleCnt="14"/>
      <dgm:spPr/>
    </dgm:pt>
    <dgm:pt modelId="{CA725469-0639-4BE0-8ADB-949C3A1DD2C6}" type="pres">
      <dgm:prSet presAssocID="{42E61BC3-297F-435D-8774-0D85FDF232ED}" presName="node" presStyleLbl="node1" presStyleIdx="1" presStyleCnt="15">
        <dgm:presLayoutVars>
          <dgm:bulletEnabled val="1"/>
        </dgm:presLayoutVars>
      </dgm:prSet>
      <dgm:spPr/>
    </dgm:pt>
    <dgm:pt modelId="{E6AB4557-353D-4984-ABAD-EB1F5108024C}" type="pres">
      <dgm:prSet presAssocID="{0C74F9DB-051D-45B1-BF5D-510F950B21A8}" presName="sibTrans" presStyleLbl="sibTrans1D1" presStyleIdx="1" presStyleCnt="14"/>
      <dgm:spPr/>
    </dgm:pt>
    <dgm:pt modelId="{8DDFED39-C377-40C7-9C77-CAE48A0EA981}" type="pres">
      <dgm:prSet presAssocID="{0C74F9DB-051D-45B1-BF5D-510F950B21A8}" presName="connectorText" presStyleLbl="sibTrans1D1" presStyleIdx="1" presStyleCnt="14"/>
      <dgm:spPr/>
    </dgm:pt>
    <dgm:pt modelId="{478AB1C9-7D30-4FAD-9BC9-232D771B6563}" type="pres">
      <dgm:prSet presAssocID="{76BCFAC4-A399-4049-9501-851F92A4627F}" presName="node" presStyleLbl="node1" presStyleIdx="2" presStyleCnt="15">
        <dgm:presLayoutVars>
          <dgm:bulletEnabled val="1"/>
        </dgm:presLayoutVars>
      </dgm:prSet>
      <dgm:spPr/>
    </dgm:pt>
    <dgm:pt modelId="{949F5AEE-45CC-4363-8BAB-E5A478638BE0}" type="pres">
      <dgm:prSet presAssocID="{0936B479-2DD7-4E7C-A595-A494379C05DF}" presName="sibTrans" presStyleLbl="sibTrans1D1" presStyleIdx="2" presStyleCnt="14"/>
      <dgm:spPr/>
    </dgm:pt>
    <dgm:pt modelId="{0FF650AB-F89A-4B05-9CF4-441A7EDF8563}" type="pres">
      <dgm:prSet presAssocID="{0936B479-2DD7-4E7C-A595-A494379C05DF}" presName="connectorText" presStyleLbl="sibTrans1D1" presStyleIdx="2" presStyleCnt="14"/>
      <dgm:spPr/>
    </dgm:pt>
    <dgm:pt modelId="{3E0C1F47-11F7-41BF-8BC9-7F8A2DB194FD}" type="pres">
      <dgm:prSet presAssocID="{D210B058-45E8-417C-8630-E44AF9896D97}" presName="node" presStyleLbl="node1" presStyleIdx="3" presStyleCnt="15">
        <dgm:presLayoutVars>
          <dgm:bulletEnabled val="1"/>
        </dgm:presLayoutVars>
      </dgm:prSet>
      <dgm:spPr/>
    </dgm:pt>
    <dgm:pt modelId="{34060861-87DA-42D5-B24F-267C87608056}" type="pres">
      <dgm:prSet presAssocID="{788F8095-0961-4787-ADA4-A0EF9A7B1033}" presName="sibTrans" presStyleLbl="sibTrans1D1" presStyleIdx="3" presStyleCnt="14"/>
      <dgm:spPr/>
    </dgm:pt>
    <dgm:pt modelId="{B40D1261-CACE-4286-956F-3B4AB2886D80}" type="pres">
      <dgm:prSet presAssocID="{788F8095-0961-4787-ADA4-A0EF9A7B1033}" presName="connectorText" presStyleLbl="sibTrans1D1" presStyleIdx="3" presStyleCnt="14"/>
      <dgm:spPr/>
    </dgm:pt>
    <dgm:pt modelId="{F170130B-2FC5-493B-A146-9AB84C4EF269}" type="pres">
      <dgm:prSet presAssocID="{EBB6876F-8E6D-4212-93F1-44CE4047EF9F}" presName="node" presStyleLbl="node1" presStyleIdx="4" presStyleCnt="15">
        <dgm:presLayoutVars>
          <dgm:bulletEnabled val="1"/>
        </dgm:presLayoutVars>
      </dgm:prSet>
      <dgm:spPr/>
    </dgm:pt>
    <dgm:pt modelId="{07D1EB13-98CA-47EE-8A05-D9421DF28446}" type="pres">
      <dgm:prSet presAssocID="{C0951010-A08B-4AE3-BD76-3CFD1761D6CC}" presName="sibTrans" presStyleLbl="sibTrans1D1" presStyleIdx="4" presStyleCnt="14"/>
      <dgm:spPr/>
    </dgm:pt>
    <dgm:pt modelId="{DAE955F0-C2DA-4378-AAE7-B35603493BDB}" type="pres">
      <dgm:prSet presAssocID="{C0951010-A08B-4AE3-BD76-3CFD1761D6CC}" presName="connectorText" presStyleLbl="sibTrans1D1" presStyleIdx="4" presStyleCnt="14"/>
      <dgm:spPr/>
    </dgm:pt>
    <dgm:pt modelId="{1394ADC4-EF56-4D27-BA0A-54A2DB0E49B1}" type="pres">
      <dgm:prSet presAssocID="{DFC775E7-1357-4F49-B8C9-74BFFEB75C7E}" presName="node" presStyleLbl="node1" presStyleIdx="5" presStyleCnt="15">
        <dgm:presLayoutVars>
          <dgm:bulletEnabled val="1"/>
        </dgm:presLayoutVars>
      </dgm:prSet>
      <dgm:spPr/>
    </dgm:pt>
    <dgm:pt modelId="{5553C940-38F4-4AB9-90A2-30C171099907}" type="pres">
      <dgm:prSet presAssocID="{A8557DE8-7B6A-419A-9EED-2085BAC4B961}" presName="sibTrans" presStyleLbl="sibTrans1D1" presStyleIdx="5" presStyleCnt="14"/>
      <dgm:spPr/>
    </dgm:pt>
    <dgm:pt modelId="{18715B2E-93EE-4FBE-8D00-F7685D862D16}" type="pres">
      <dgm:prSet presAssocID="{A8557DE8-7B6A-419A-9EED-2085BAC4B961}" presName="connectorText" presStyleLbl="sibTrans1D1" presStyleIdx="5" presStyleCnt="14"/>
      <dgm:spPr/>
    </dgm:pt>
    <dgm:pt modelId="{F6C6549D-8676-4363-B285-13CEEB333054}" type="pres">
      <dgm:prSet presAssocID="{DCCB6956-C1FB-4FE2-B55F-52DC6280E64E}" presName="node" presStyleLbl="node1" presStyleIdx="6" presStyleCnt="15">
        <dgm:presLayoutVars>
          <dgm:bulletEnabled val="1"/>
        </dgm:presLayoutVars>
      </dgm:prSet>
      <dgm:spPr/>
    </dgm:pt>
    <dgm:pt modelId="{D0896260-B763-4567-95ED-659D22D8EFB0}" type="pres">
      <dgm:prSet presAssocID="{3E21C1B6-5A4F-4EDE-9935-ECC49F86CF3C}" presName="sibTrans" presStyleLbl="sibTrans1D1" presStyleIdx="6" presStyleCnt="14"/>
      <dgm:spPr/>
    </dgm:pt>
    <dgm:pt modelId="{757AC26D-D26B-430A-85B5-167D5AF55349}" type="pres">
      <dgm:prSet presAssocID="{3E21C1B6-5A4F-4EDE-9935-ECC49F86CF3C}" presName="connectorText" presStyleLbl="sibTrans1D1" presStyleIdx="6" presStyleCnt="14"/>
      <dgm:spPr/>
    </dgm:pt>
    <dgm:pt modelId="{A15FEA6E-F4E4-4161-9FCA-8639F1CEB4BF}" type="pres">
      <dgm:prSet presAssocID="{C133F970-344A-4DFA-8A35-096895EE3C4C}" presName="node" presStyleLbl="node1" presStyleIdx="7" presStyleCnt="15">
        <dgm:presLayoutVars>
          <dgm:bulletEnabled val="1"/>
        </dgm:presLayoutVars>
      </dgm:prSet>
      <dgm:spPr/>
    </dgm:pt>
    <dgm:pt modelId="{DDD91201-F7A4-4CE0-91BE-960B46DBD0A6}" type="pres">
      <dgm:prSet presAssocID="{77CF2DF2-B025-4F03-B343-7F2449CBD5A9}" presName="sibTrans" presStyleLbl="sibTrans1D1" presStyleIdx="7" presStyleCnt="14"/>
      <dgm:spPr/>
    </dgm:pt>
    <dgm:pt modelId="{B37EB801-0422-463F-A48A-288919D76131}" type="pres">
      <dgm:prSet presAssocID="{77CF2DF2-B025-4F03-B343-7F2449CBD5A9}" presName="connectorText" presStyleLbl="sibTrans1D1" presStyleIdx="7" presStyleCnt="14"/>
      <dgm:spPr/>
    </dgm:pt>
    <dgm:pt modelId="{73388A7E-DD21-46C5-BC16-270E2CE25B58}" type="pres">
      <dgm:prSet presAssocID="{07BD2949-2A6A-4558-8775-DBA830E96DC5}" presName="node" presStyleLbl="node1" presStyleIdx="8" presStyleCnt="15">
        <dgm:presLayoutVars>
          <dgm:bulletEnabled val="1"/>
        </dgm:presLayoutVars>
      </dgm:prSet>
      <dgm:spPr/>
    </dgm:pt>
    <dgm:pt modelId="{10ECAF10-6433-4F2A-B302-6A79A726240E}" type="pres">
      <dgm:prSet presAssocID="{25421514-FB78-423F-BD37-AC90C20CF2FB}" presName="sibTrans" presStyleLbl="sibTrans1D1" presStyleIdx="8" presStyleCnt="14"/>
      <dgm:spPr/>
    </dgm:pt>
    <dgm:pt modelId="{8C1BD0E8-7FD2-4D5A-904C-CFC061D1A6F5}" type="pres">
      <dgm:prSet presAssocID="{25421514-FB78-423F-BD37-AC90C20CF2FB}" presName="connectorText" presStyleLbl="sibTrans1D1" presStyleIdx="8" presStyleCnt="14"/>
      <dgm:spPr/>
    </dgm:pt>
    <dgm:pt modelId="{B221F8BE-1D4F-4F5E-8304-755E4739BA0E}" type="pres">
      <dgm:prSet presAssocID="{C13520F7-D0BE-4F24-8537-49E2FAAB6160}" presName="node" presStyleLbl="node1" presStyleIdx="9" presStyleCnt="15">
        <dgm:presLayoutVars>
          <dgm:bulletEnabled val="1"/>
        </dgm:presLayoutVars>
      </dgm:prSet>
      <dgm:spPr/>
    </dgm:pt>
    <dgm:pt modelId="{746E98F4-8894-4B6B-84F1-AE2F411FF23B}" type="pres">
      <dgm:prSet presAssocID="{366F4CBF-A2EF-4EE2-BFBC-8AF27FDDDBE6}" presName="sibTrans" presStyleLbl="sibTrans1D1" presStyleIdx="9" presStyleCnt="14"/>
      <dgm:spPr/>
    </dgm:pt>
    <dgm:pt modelId="{00ECD4BB-8CE2-48D4-BFB2-B25194216ED9}" type="pres">
      <dgm:prSet presAssocID="{366F4CBF-A2EF-4EE2-BFBC-8AF27FDDDBE6}" presName="connectorText" presStyleLbl="sibTrans1D1" presStyleIdx="9" presStyleCnt="14"/>
      <dgm:spPr/>
    </dgm:pt>
    <dgm:pt modelId="{A0678CFE-A2E3-4A86-94BA-D10F20B61DFA}" type="pres">
      <dgm:prSet presAssocID="{2BECF466-9F76-43B0-B0CB-508412011DBD}" presName="node" presStyleLbl="node1" presStyleIdx="10" presStyleCnt="15">
        <dgm:presLayoutVars>
          <dgm:bulletEnabled val="1"/>
        </dgm:presLayoutVars>
      </dgm:prSet>
      <dgm:spPr/>
    </dgm:pt>
    <dgm:pt modelId="{E9E20970-BE36-421E-BB30-4C5AA7D5B4F5}" type="pres">
      <dgm:prSet presAssocID="{04200ACA-1AE8-48F9-AA5D-60471F9C7EBE}" presName="sibTrans" presStyleLbl="sibTrans1D1" presStyleIdx="10" presStyleCnt="14"/>
      <dgm:spPr/>
    </dgm:pt>
    <dgm:pt modelId="{D43575D4-E7CC-48A2-BFC1-359A6C329893}" type="pres">
      <dgm:prSet presAssocID="{04200ACA-1AE8-48F9-AA5D-60471F9C7EBE}" presName="connectorText" presStyleLbl="sibTrans1D1" presStyleIdx="10" presStyleCnt="14"/>
      <dgm:spPr/>
    </dgm:pt>
    <dgm:pt modelId="{C872F3FD-12BE-4E11-A52A-C40A220BC324}" type="pres">
      <dgm:prSet presAssocID="{AD06654A-22D7-419A-ACBF-6334B278985F}" presName="node" presStyleLbl="node1" presStyleIdx="11" presStyleCnt="15">
        <dgm:presLayoutVars>
          <dgm:bulletEnabled val="1"/>
        </dgm:presLayoutVars>
      </dgm:prSet>
      <dgm:spPr/>
    </dgm:pt>
    <dgm:pt modelId="{6F45170D-B1CA-4AF2-BE5F-D31DFA89D1C8}" type="pres">
      <dgm:prSet presAssocID="{BD8FA7E1-15D5-4693-96AD-AFEFD41E0097}" presName="sibTrans" presStyleLbl="sibTrans1D1" presStyleIdx="11" presStyleCnt="14"/>
      <dgm:spPr/>
    </dgm:pt>
    <dgm:pt modelId="{0291ECF2-D931-4050-B39B-BA3371491279}" type="pres">
      <dgm:prSet presAssocID="{BD8FA7E1-15D5-4693-96AD-AFEFD41E0097}" presName="connectorText" presStyleLbl="sibTrans1D1" presStyleIdx="11" presStyleCnt="14"/>
      <dgm:spPr/>
    </dgm:pt>
    <dgm:pt modelId="{2E1648CD-B41F-4F7F-A785-5C3BB9376B10}" type="pres">
      <dgm:prSet presAssocID="{390C4361-5CE5-40B5-9FBC-8136DA268718}" presName="node" presStyleLbl="node1" presStyleIdx="12" presStyleCnt="15">
        <dgm:presLayoutVars>
          <dgm:bulletEnabled val="1"/>
        </dgm:presLayoutVars>
      </dgm:prSet>
      <dgm:spPr/>
    </dgm:pt>
    <dgm:pt modelId="{B8745A2E-A0A6-476C-80EA-AC360FEC7249}" type="pres">
      <dgm:prSet presAssocID="{3897535F-3E9E-4991-89AC-82668E00C8BA}" presName="sibTrans" presStyleLbl="sibTrans1D1" presStyleIdx="12" presStyleCnt="14"/>
      <dgm:spPr/>
    </dgm:pt>
    <dgm:pt modelId="{409A418D-D5DB-4FCD-A4BC-5D08F1E65CAD}" type="pres">
      <dgm:prSet presAssocID="{3897535F-3E9E-4991-89AC-82668E00C8BA}" presName="connectorText" presStyleLbl="sibTrans1D1" presStyleIdx="12" presStyleCnt="14"/>
      <dgm:spPr/>
    </dgm:pt>
    <dgm:pt modelId="{5F99660D-7E22-4268-86CD-8D2EF0FA0449}" type="pres">
      <dgm:prSet presAssocID="{46498EE0-16E3-4B05-AC77-32A3B9C5B6E0}" presName="node" presStyleLbl="node1" presStyleIdx="13" presStyleCnt="15">
        <dgm:presLayoutVars>
          <dgm:bulletEnabled val="1"/>
        </dgm:presLayoutVars>
      </dgm:prSet>
      <dgm:spPr/>
    </dgm:pt>
    <dgm:pt modelId="{E54E95ED-2DD1-400E-8EE2-DA2C36FB8BA4}" type="pres">
      <dgm:prSet presAssocID="{403DECBE-5422-4D5A-AFC9-D48EC205C5FB}" presName="sibTrans" presStyleLbl="sibTrans1D1" presStyleIdx="13" presStyleCnt="14"/>
      <dgm:spPr/>
    </dgm:pt>
    <dgm:pt modelId="{77A29763-A54E-40E7-8900-6DDCF54F867C}" type="pres">
      <dgm:prSet presAssocID="{403DECBE-5422-4D5A-AFC9-D48EC205C5FB}" presName="connectorText" presStyleLbl="sibTrans1D1" presStyleIdx="13" presStyleCnt="14"/>
      <dgm:spPr/>
    </dgm:pt>
    <dgm:pt modelId="{9798D53D-0CA6-4764-91CE-03BBD0E32F40}" type="pres">
      <dgm:prSet presAssocID="{02783EEE-374F-4DB0-B195-6A7F1A8CB0D9}" presName="node" presStyleLbl="node1" presStyleIdx="14" presStyleCnt="15">
        <dgm:presLayoutVars>
          <dgm:bulletEnabled val="1"/>
        </dgm:presLayoutVars>
      </dgm:prSet>
      <dgm:spPr/>
    </dgm:pt>
  </dgm:ptLst>
  <dgm:cxnLst>
    <dgm:cxn modelId="{D2EFD400-4F40-49C1-B6D3-9E0EFB08D452}" type="presOf" srcId="{0936B479-2DD7-4E7C-A595-A494379C05DF}" destId="{949F5AEE-45CC-4363-8BAB-E5A478638BE0}" srcOrd="0" destOrd="0" presId="urn:microsoft.com/office/officeart/2016/7/layout/RepeatingBendingProcessNew"/>
    <dgm:cxn modelId="{96283406-74A6-451A-B7E6-7B392250ED90}" srcId="{4FFD011E-D0DA-49DF-A354-34B927C8A8DA}" destId="{DFC775E7-1357-4F49-B8C9-74BFFEB75C7E}" srcOrd="5" destOrd="0" parTransId="{1054B3A7-29AE-4588-BEBD-EF25C5571CE5}" sibTransId="{A8557DE8-7B6A-419A-9EED-2085BAC4B961}"/>
    <dgm:cxn modelId="{4D44A507-7DAE-4C52-9E92-1811A4989F7A}" type="presOf" srcId="{25421514-FB78-423F-BD37-AC90C20CF2FB}" destId="{8C1BD0E8-7FD2-4D5A-904C-CFC061D1A6F5}" srcOrd="1" destOrd="0" presId="urn:microsoft.com/office/officeart/2016/7/layout/RepeatingBendingProcessNew"/>
    <dgm:cxn modelId="{95CBD40A-9119-4E9B-8B7E-E97AC57FBA61}" type="presOf" srcId="{25421514-FB78-423F-BD37-AC90C20CF2FB}" destId="{10ECAF10-6433-4F2A-B302-6A79A726240E}" srcOrd="0" destOrd="0" presId="urn:microsoft.com/office/officeart/2016/7/layout/RepeatingBendingProcessNew"/>
    <dgm:cxn modelId="{2F77D90F-1850-48D3-9081-5706AE68BF97}" srcId="{4FFD011E-D0DA-49DF-A354-34B927C8A8DA}" destId="{07BD2949-2A6A-4558-8775-DBA830E96DC5}" srcOrd="8" destOrd="0" parTransId="{17BE0CC6-68A8-428C-A68B-0E59F3D84A94}" sibTransId="{25421514-FB78-423F-BD37-AC90C20CF2FB}"/>
    <dgm:cxn modelId="{F8E53210-4861-4D91-8679-A146E54D7978}" type="presOf" srcId="{D210B058-45E8-417C-8630-E44AF9896D97}" destId="{3E0C1F47-11F7-41BF-8BC9-7F8A2DB194FD}" srcOrd="0" destOrd="0" presId="urn:microsoft.com/office/officeart/2016/7/layout/RepeatingBendingProcessNew"/>
    <dgm:cxn modelId="{A5E01E12-5665-4A1D-83C4-62B887B9631D}" srcId="{4FFD011E-D0DA-49DF-A354-34B927C8A8DA}" destId="{D210B058-45E8-417C-8630-E44AF9896D97}" srcOrd="3" destOrd="0" parTransId="{F6393990-9C5D-49A9-B288-6E69711D5D5B}" sibTransId="{788F8095-0961-4787-ADA4-A0EF9A7B1033}"/>
    <dgm:cxn modelId="{20549E18-C590-491C-A288-F848C504ED9B}" type="presOf" srcId="{C0951010-A08B-4AE3-BD76-3CFD1761D6CC}" destId="{07D1EB13-98CA-47EE-8A05-D9421DF28446}" srcOrd="0" destOrd="0" presId="urn:microsoft.com/office/officeart/2016/7/layout/RepeatingBendingProcessNew"/>
    <dgm:cxn modelId="{90585D19-1187-4957-B10E-456A2E797EF5}" srcId="{4FFD011E-D0DA-49DF-A354-34B927C8A8DA}" destId="{EBB6876F-8E6D-4212-93F1-44CE4047EF9F}" srcOrd="4" destOrd="0" parTransId="{5C5D1EE8-F01B-40EB-BAD4-69F67F3BD662}" sibTransId="{C0951010-A08B-4AE3-BD76-3CFD1761D6CC}"/>
    <dgm:cxn modelId="{C388331B-BDA1-4FF6-9680-15B86D921C9E}" srcId="{4FFD011E-D0DA-49DF-A354-34B927C8A8DA}" destId="{46498EE0-16E3-4B05-AC77-32A3B9C5B6E0}" srcOrd="13" destOrd="0" parTransId="{1AF97626-2F19-4319-ADC7-20E12DAD9C28}" sibTransId="{403DECBE-5422-4D5A-AFC9-D48EC205C5FB}"/>
    <dgm:cxn modelId="{C1194F20-2C6B-4097-823F-AAFFEBD6DE07}" srcId="{4FFD011E-D0DA-49DF-A354-34B927C8A8DA}" destId="{390C4361-5CE5-40B5-9FBC-8136DA268718}" srcOrd="12" destOrd="0" parTransId="{4F560226-2D2F-47C1-89F6-C9EE097B5813}" sibTransId="{3897535F-3E9E-4991-89AC-82668E00C8BA}"/>
    <dgm:cxn modelId="{EAE13121-07CA-465C-9F15-E1D6BAE9B991}" type="presOf" srcId="{0936B479-2DD7-4E7C-A595-A494379C05DF}" destId="{0FF650AB-F89A-4B05-9CF4-441A7EDF8563}" srcOrd="1" destOrd="0" presId="urn:microsoft.com/office/officeart/2016/7/layout/RepeatingBendingProcessNew"/>
    <dgm:cxn modelId="{30F17223-2D49-47A6-A0C9-81C047E8AE0B}" type="presOf" srcId="{2BECF466-9F76-43B0-B0CB-508412011DBD}" destId="{A0678CFE-A2E3-4A86-94BA-D10F20B61DFA}" srcOrd="0" destOrd="0" presId="urn:microsoft.com/office/officeart/2016/7/layout/RepeatingBendingProcessNew"/>
    <dgm:cxn modelId="{AA14B326-B826-406B-B332-AF1F5B1CEA36}" type="presOf" srcId="{77CF2DF2-B025-4F03-B343-7F2449CBD5A9}" destId="{DDD91201-F7A4-4CE0-91BE-960B46DBD0A6}" srcOrd="0" destOrd="0" presId="urn:microsoft.com/office/officeart/2016/7/layout/RepeatingBendingProcessNew"/>
    <dgm:cxn modelId="{4EC03029-BF51-487A-AC7C-A86A96305B86}" type="presOf" srcId="{390C4361-5CE5-40B5-9FBC-8136DA268718}" destId="{2E1648CD-B41F-4F7F-A785-5C3BB9376B10}" srcOrd="0" destOrd="0" presId="urn:microsoft.com/office/officeart/2016/7/layout/RepeatingBendingProcessNew"/>
    <dgm:cxn modelId="{C446432A-3A90-4CE3-B502-36E3A6761C42}" type="presOf" srcId="{73F779E1-84BA-4EB9-90A5-C2C93C2ECC47}" destId="{7B146B61-2C48-44CE-8517-E0BE0A4FA1D6}" srcOrd="0" destOrd="0" presId="urn:microsoft.com/office/officeart/2016/7/layout/RepeatingBendingProcessNew"/>
    <dgm:cxn modelId="{01B2E12A-DC3E-4F9E-88F2-E9A427ADABDE}" type="presOf" srcId="{4FFD011E-D0DA-49DF-A354-34B927C8A8DA}" destId="{89E8789C-FE64-4A1C-A3F6-90D0297C95F7}" srcOrd="0" destOrd="0" presId="urn:microsoft.com/office/officeart/2016/7/layout/RepeatingBendingProcessNew"/>
    <dgm:cxn modelId="{11152A2B-72AE-4922-BC49-748BF5AE53FF}" type="presOf" srcId="{73F779E1-84BA-4EB9-90A5-C2C93C2ECC47}" destId="{726BDAA5-06C8-4821-A819-1E5CB2F3A69A}" srcOrd="1" destOrd="0" presId="urn:microsoft.com/office/officeart/2016/7/layout/RepeatingBendingProcessNew"/>
    <dgm:cxn modelId="{5857FC2B-C76D-4B58-AAB8-D1B20BAFC21D}" type="presOf" srcId="{DCCB6956-C1FB-4FE2-B55F-52DC6280E64E}" destId="{F6C6549D-8676-4363-B285-13CEEB333054}" srcOrd="0" destOrd="0" presId="urn:microsoft.com/office/officeart/2016/7/layout/RepeatingBendingProcessNew"/>
    <dgm:cxn modelId="{3EE4AF36-27F2-4D69-8676-9CA07585A81A}" type="presOf" srcId="{C13520F7-D0BE-4F24-8537-49E2FAAB6160}" destId="{B221F8BE-1D4F-4F5E-8304-755E4739BA0E}" srcOrd="0" destOrd="0" presId="urn:microsoft.com/office/officeart/2016/7/layout/RepeatingBendingProcessNew"/>
    <dgm:cxn modelId="{202CCB38-42A7-4F7D-9848-2F7217973416}" type="presOf" srcId="{AD06654A-22D7-419A-ACBF-6334B278985F}" destId="{C872F3FD-12BE-4E11-A52A-C40A220BC324}" srcOrd="0" destOrd="0" presId="urn:microsoft.com/office/officeart/2016/7/layout/RepeatingBendingProcessNew"/>
    <dgm:cxn modelId="{8683F839-C5C3-488F-BB4D-8955DCE9C981}" type="presOf" srcId="{EBB6876F-8E6D-4212-93F1-44CE4047EF9F}" destId="{F170130B-2FC5-493B-A146-9AB84C4EF269}" srcOrd="0" destOrd="0" presId="urn:microsoft.com/office/officeart/2016/7/layout/RepeatingBendingProcessNew"/>
    <dgm:cxn modelId="{824F385E-A1E5-49B4-A127-E998AA9119A5}" srcId="{4FFD011E-D0DA-49DF-A354-34B927C8A8DA}" destId="{DCCB6956-C1FB-4FE2-B55F-52DC6280E64E}" srcOrd="6" destOrd="0" parTransId="{76B7B118-2A7D-478D-99A4-D468D759DC08}" sibTransId="{3E21C1B6-5A4F-4EDE-9935-ECC49F86CF3C}"/>
    <dgm:cxn modelId="{F52DAE41-FC78-45D8-9A16-CEB2EE5BF96A}" type="presOf" srcId="{BD8FA7E1-15D5-4693-96AD-AFEFD41E0097}" destId="{6F45170D-B1CA-4AF2-BE5F-D31DFA89D1C8}" srcOrd="0" destOrd="0" presId="urn:microsoft.com/office/officeart/2016/7/layout/RepeatingBendingProcessNew"/>
    <dgm:cxn modelId="{49A18F6A-11E6-43C7-9366-F51DE90DBA91}" type="presOf" srcId="{3E21C1B6-5A4F-4EDE-9935-ECC49F86CF3C}" destId="{D0896260-B763-4567-95ED-659D22D8EFB0}" srcOrd="0" destOrd="0" presId="urn:microsoft.com/office/officeart/2016/7/layout/RepeatingBendingProcessNew"/>
    <dgm:cxn modelId="{3C17D36B-D229-413C-A30E-DA044B62363B}" srcId="{4FFD011E-D0DA-49DF-A354-34B927C8A8DA}" destId="{7B3FCA2D-F9F2-4593-86D4-DCD1A28CF2F2}" srcOrd="0" destOrd="0" parTransId="{680FA059-EB0F-4FB9-BD9D-6C7DE57FFE06}" sibTransId="{73F779E1-84BA-4EB9-90A5-C2C93C2ECC47}"/>
    <dgm:cxn modelId="{02A0FD6C-1BF6-4DFB-A2AC-8EF1A6E219F4}" type="presOf" srcId="{3897535F-3E9E-4991-89AC-82668E00C8BA}" destId="{409A418D-D5DB-4FCD-A4BC-5D08F1E65CAD}" srcOrd="1" destOrd="0" presId="urn:microsoft.com/office/officeart/2016/7/layout/RepeatingBendingProcessNew"/>
    <dgm:cxn modelId="{7D33D471-A68D-4702-B6E7-BEAEDCF4E1BD}" type="presOf" srcId="{BD8FA7E1-15D5-4693-96AD-AFEFD41E0097}" destId="{0291ECF2-D931-4050-B39B-BA3371491279}" srcOrd="1" destOrd="0" presId="urn:microsoft.com/office/officeart/2016/7/layout/RepeatingBendingProcessNew"/>
    <dgm:cxn modelId="{8CD75652-12D6-428D-AA78-3F899452A153}" type="presOf" srcId="{DFC775E7-1357-4F49-B8C9-74BFFEB75C7E}" destId="{1394ADC4-EF56-4D27-BA0A-54A2DB0E49B1}" srcOrd="0" destOrd="0" presId="urn:microsoft.com/office/officeart/2016/7/layout/RepeatingBendingProcessNew"/>
    <dgm:cxn modelId="{A5196D74-3D20-4D7F-BB91-C7347375F0CA}" srcId="{4FFD011E-D0DA-49DF-A354-34B927C8A8DA}" destId="{2BECF466-9F76-43B0-B0CB-508412011DBD}" srcOrd="10" destOrd="0" parTransId="{EDC75E01-DA73-4209-B527-9915E2D0DF3B}" sibTransId="{04200ACA-1AE8-48F9-AA5D-60471F9C7EBE}"/>
    <dgm:cxn modelId="{9D92AD75-D636-4C4E-8544-66F1559C3E60}" srcId="{4FFD011E-D0DA-49DF-A354-34B927C8A8DA}" destId="{C13520F7-D0BE-4F24-8537-49E2FAAB6160}" srcOrd="9" destOrd="0" parTransId="{0A854472-8B3A-4202-83F9-1E0FAFEBAD05}" sibTransId="{366F4CBF-A2EF-4EE2-BFBC-8AF27FDDDBE6}"/>
    <dgm:cxn modelId="{E40DAE59-953B-4669-8D87-46ADC60533BE}" type="presOf" srcId="{0C74F9DB-051D-45B1-BF5D-510F950B21A8}" destId="{8DDFED39-C377-40C7-9C77-CAE48A0EA981}" srcOrd="1" destOrd="0" presId="urn:microsoft.com/office/officeart/2016/7/layout/RepeatingBendingProcessNew"/>
    <dgm:cxn modelId="{18063D7A-9D77-4750-AFAD-16A6EA6F44E6}" type="presOf" srcId="{366F4CBF-A2EF-4EE2-BFBC-8AF27FDDDBE6}" destId="{00ECD4BB-8CE2-48D4-BFB2-B25194216ED9}" srcOrd="1" destOrd="0" presId="urn:microsoft.com/office/officeart/2016/7/layout/RepeatingBendingProcessNew"/>
    <dgm:cxn modelId="{7FD5207C-E92D-439C-963F-7E80E5671FA1}" type="presOf" srcId="{3897535F-3E9E-4991-89AC-82668E00C8BA}" destId="{B8745A2E-A0A6-476C-80EA-AC360FEC7249}" srcOrd="0" destOrd="0" presId="urn:microsoft.com/office/officeart/2016/7/layout/RepeatingBendingProcessNew"/>
    <dgm:cxn modelId="{C307D981-19A9-42E7-B012-77BBBEDBEA55}" type="presOf" srcId="{A8557DE8-7B6A-419A-9EED-2085BAC4B961}" destId="{5553C940-38F4-4AB9-90A2-30C171099907}" srcOrd="0" destOrd="0" presId="urn:microsoft.com/office/officeart/2016/7/layout/RepeatingBendingProcessNew"/>
    <dgm:cxn modelId="{12F0C882-A27E-4CD4-9F61-E34819F0F36E}" srcId="{4FFD011E-D0DA-49DF-A354-34B927C8A8DA}" destId="{C133F970-344A-4DFA-8A35-096895EE3C4C}" srcOrd="7" destOrd="0" parTransId="{3D9F4EBD-C4F0-4A3A-9A19-A0C7B46ACB36}" sibTransId="{77CF2DF2-B025-4F03-B343-7F2449CBD5A9}"/>
    <dgm:cxn modelId="{29B6F482-E39E-49EA-AD6C-5C1310F036EF}" type="presOf" srcId="{02783EEE-374F-4DB0-B195-6A7F1A8CB0D9}" destId="{9798D53D-0CA6-4764-91CE-03BBD0E32F40}" srcOrd="0" destOrd="0" presId="urn:microsoft.com/office/officeart/2016/7/layout/RepeatingBendingProcessNew"/>
    <dgm:cxn modelId="{AF5D0183-CC72-4325-9F8F-9283592A9B7F}" type="presOf" srcId="{46498EE0-16E3-4B05-AC77-32A3B9C5B6E0}" destId="{5F99660D-7E22-4268-86CD-8D2EF0FA0449}" srcOrd="0" destOrd="0" presId="urn:microsoft.com/office/officeart/2016/7/layout/RepeatingBendingProcessNew"/>
    <dgm:cxn modelId="{173E098F-5C66-429E-83ED-F0DC8580FD60}" srcId="{4FFD011E-D0DA-49DF-A354-34B927C8A8DA}" destId="{02783EEE-374F-4DB0-B195-6A7F1A8CB0D9}" srcOrd="14" destOrd="0" parTransId="{AD80B338-BB6B-4789-80FE-F457072D594F}" sibTransId="{6F36474A-B394-4171-86CB-1D8B7ECE7B76}"/>
    <dgm:cxn modelId="{87A5228F-40B7-442B-9A34-CBED9B84110B}" type="presOf" srcId="{07BD2949-2A6A-4558-8775-DBA830E96DC5}" destId="{73388A7E-DD21-46C5-BC16-270E2CE25B58}" srcOrd="0" destOrd="0" presId="urn:microsoft.com/office/officeart/2016/7/layout/RepeatingBendingProcessNew"/>
    <dgm:cxn modelId="{0987DD92-C37B-4D37-90A6-A6C69EFFACA0}" type="presOf" srcId="{04200ACA-1AE8-48F9-AA5D-60471F9C7EBE}" destId="{E9E20970-BE36-421E-BB30-4C5AA7D5B4F5}" srcOrd="0" destOrd="0" presId="urn:microsoft.com/office/officeart/2016/7/layout/RepeatingBendingProcessNew"/>
    <dgm:cxn modelId="{27607895-E9F2-4130-8EF3-D878E21D34AF}" type="presOf" srcId="{788F8095-0961-4787-ADA4-A0EF9A7B1033}" destId="{B40D1261-CACE-4286-956F-3B4AB2886D80}" srcOrd="1" destOrd="0" presId="urn:microsoft.com/office/officeart/2016/7/layout/RepeatingBendingProcessNew"/>
    <dgm:cxn modelId="{AAA46096-E05E-4D96-9BAB-20A374CA20D9}" type="presOf" srcId="{77CF2DF2-B025-4F03-B343-7F2449CBD5A9}" destId="{B37EB801-0422-463F-A48A-288919D76131}" srcOrd="1" destOrd="0" presId="urn:microsoft.com/office/officeart/2016/7/layout/RepeatingBendingProcessNew"/>
    <dgm:cxn modelId="{860A149B-6894-4A43-91BC-8CDA45027EB1}" type="presOf" srcId="{A8557DE8-7B6A-419A-9EED-2085BAC4B961}" destId="{18715B2E-93EE-4FBE-8D00-F7685D862D16}" srcOrd="1" destOrd="0" presId="urn:microsoft.com/office/officeart/2016/7/layout/RepeatingBendingProcessNew"/>
    <dgm:cxn modelId="{61A255A0-F0BA-49E5-B356-BD1A6A6C87E5}" type="presOf" srcId="{04200ACA-1AE8-48F9-AA5D-60471F9C7EBE}" destId="{D43575D4-E7CC-48A2-BFC1-359A6C329893}" srcOrd="1" destOrd="0" presId="urn:microsoft.com/office/officeart/2016/7/layout/RepeatingBendingProcessNew"/>
    <dgm:cxn modelId="{181686A4-2DB9-440D-BBD9-2AB4058BFC64}" type="presOf" srcId="{403DECBE-5422-4D5A-AFC9-D48EC205C5FB}" destId="{E54E95ED-2DD1-400E-8EE2-DA2C36FB8BA4}" srcOrd="0" destOrd="0" presId="urn:microsoft.com/office/officeart/2016/7/layout/RepeatingBendingProcessNew"/>
    <dgm:cxn modelId="{BC64C8A6-ED36-4FD9-AFB1-0D4D740CA470}" srcId="{4FFD011E-D0DA-49DF-A354-34B927C8A8DA}" destId="{42E61BC3-297F-435D-8774-0D85FDF232ED}" srcOrd="1" destOrd="0" parTransId="{6CAD39E1-66F1-4C32-B195-EEC730D86B7D}" sibTransId="{0C74F9DB-051D-45B1-BF5D-510F950B21A8}"/>
    <dgm:cxn modelId="{961FC1AB-9496-4CA8-84F6-E1B64AE78AF4}" type="presOf" srcId="{76BCFAC4-A399-4049-9501-851F92A4627F}" destId="{478AB1C9-7D30-4FAD-9BC9-232D771B6563}" srcOrd="0" destOrd="0" presId="urn:microsoft.com/office/officeart/2016/7/layout/RepeatingBendingProcessNew"/>
    <dgm:cxn modelId="{F90655AD-996B-433A-8A5C-BBE8EACFE695}" type="presOf" srcId="{366F4CBF-A2EF-4EE2-BFBC-8AF27FDDDBE6}" destId="{746E98F4-8894-4B6B-84F1-AE2F411FF23B}" srcOrd="0" destOrd="0" presId="urn:microsoft.com/office/officeart/2016/7/layout/RepeatingBendingProcessNew"/>
    <dgm:cxn modelId="{EEC5A7B0-5318-4A29-B47B-0B85EEC20502}" type="presOf" srcId="{403DECBE-5422-4D5A-AFC9-D48EC205C5FB}" destId="{77A29763-A54E-40E7-8900-6DDCF54F867C}" srcOrd="1" destOrd="0" presId="urn:microsoft.com/office/officeart/2016/7/layout/RepeatingBendingProcessNew"/>
    <dgm:cxn modelId="{6590C8BA-81A2-4ED6-BF7C-8A21E3FC0431}" srcId="{4FFD011E-D0DA-49DF-A354-34B927C8A8DA}" destId="{AD06654A-22D7-419A-ACBF-6334B278985F}" srcOrd="11" destOrd="0" parTransId="{799A7B3C-AFBC-44DB-BA47-639CEC4FD1C0}" sibTransId="{BD8FA7E1-15D5-4693-96AD-AFEFD41E0097}"/>
    <dgm:cxn modelId="{49A6F8C2-A53C-42E6-B489-A493A1A32CBE}" type="presOf" srcId="{3E21C1B6-5A4F-4EDE-9935-ECC49F86CF3C}" destId="{757AC26D-D26B-430A-85B5-167D5AF55349}" srcOrd="1" destOrd="0" presId="urn:microsoft.com/office/officeart/2016/7/layout/RepeatingBendingProcessNew"/>
    <dgm:cxn modelId="{CCA371C8-4E8E-469A-935A-A265F4630FA5}" type="presOf" srcId="{42E61BC3-297F-435D-8774-0D85FDF232ED}" destId="{CA725469-0639-4BE0-8ADB-949C3A1DD2C6}" srcOrd="0" destOrd="0" presId="urn:microsoft.com/office/officeart/2016/7/layout/RepeatingBendingProcessNew"/>
    <dgm:cxn modelId="{E448BCCF-1237-4406-B856-F6D2D2C42BA8}" type="presOf" srcId="{C133F970-344A-4DFA-8A35-096895EE3C4C}" destId="{A15FEA6E-F4E4-4161-9FCA-8639F1CEB4BF}" srcOrd="0" destOrd="0" presId="urn:microsoft.com/office/officeart/2016/7/layout/RepeatingBendingProcessNew"/>
    <dgm:cxn modelId="{EE30E6D0-FCB2-4E6D-9277-184261CB121D}" type="presOf" srcId="{C0951010-A08B-4AE3-BD76-3CFD1761D6CC}" destId="{DAE955F0-C2DA-4378-AAE7-B35603493BDB}" srcOrd="1" destOrd="0" presId="urn:microsoft.com/office/officeart/2016/7/layout/RepeatingBendingProcessNew"/>
    <dgm:cxn modelId="{7DDFEDD9-D3FC-4FA2-B1F6-D93BFFA9121B}" srcId="{4FFD011E-D0DA-49DF-A354-34B927C8A8DA}" destId="{76BCFAC4-A399-4049-9501-851F92A4627F}" srcOrd="2" destOrd="0" parTransId="{AF260964-DD01-497E-AD04-02BB902428B5}" sibTransId="{0936B479-2DD7-4E7C-A595-A494379C05DF}"/>
    <dgm:cxn modelId="{23D791DD-8E62-4974-923C-2C97E35C7AA2}" type="presOf" srcId="{7B3FCA2D-F9F2-4593-86D4-DCD1A28CF2F2}" destId="{B261CA3C-0372-421A-B8BF-5863A33DA25C}" srcOrd="0" destOrd="0" presId="urn:microsoft.com/office/officeart/2016/7/layout/RepeatingBendingProcessNew"/>
    <dgm:cxn modelId="{ADB4C0DE-41CA-457E-A6A2-43623B29B993}" type="presOf" srcId="{788F8095-0961-4787-ADA4-A0EF9A7B1033}" destId="{34060861-87DA-42D5-B24F-267C87608056}" srcOrd="0" destOrd="0" presId="urn:microsoft.com/office/officeart/2016/7/layout/RepeatingBendingProcessNew"/>
    <dgm:cxn modelId="{83C4AEF9-C802-4E03-B10A-B2BBD61CDFEB}" type="presOf" srcId="{0C74F9DB-051D-45B1-BF5D-510F950B21A8}" destId="{E6AB4557-353D-4984-ABAD-EB1F5108024C}" srcOrd="0" destOrd="0" presId="urn:microsoft.com/office/officeart/2016/7/layout/RepeatingBendingProcessNew"/>
    <dgm:cxn modelId="{A4CD4386-7947-44EC-996F-80C5D2F6D2BA}" type="presParOf" srcId="{89E8789C-FE64-4A1C-A3F6-90D0297C95F7}" destId="{B261CA3C-0372-421A-B8BF-5863A33DA25C}" srcOrd="0" destOrd="0" presId="urn:microsoft.com/office/officeart/2016/7/layout/RepeatingBendingProcessNew"/>
    <dgm:cxn modelId="{432AD6D5-8D5F-4902-BC3B-CC7691EDA667}" type="presParOf" srcId="{89E8789C-FE64-4A1C-A3F6-90D0297C95F7}" destId="{7B146B61-2C48-44CE-8517-E0BE0A4FA1D6}" srcOrd="1" destOrd="0" presId="urn:microsoft.com/office/officeart/2016/7/layout/RepeatingBendingProcessNew"/>
    <dgm:cxn modelId="{851F36B8-DF6A-410A-AA9D-D7FFE44375A4}" type="presParOf" srcId="{7B146B61-2C48-44CE-8517-E0BE0A4FA1D6}" destId="{726BDAA5-06C8-4821-A819-1E5CB2F3A69A}" srcOrd="0" destOrd="0" presId="urn:microsoft.com/office/officeart/2016/7/layout/RepeatingBendingProcessNew"/>
    <dgm:cxn modelId="{5F3DFAE3-8DAB-4C00-82BA-5A42E61303E5}" type="presParOf" srcId="{89E8789C-FE64-4A1C-A3F6-90D0297C95F7}" destId="{CA725469-0639-4BE0-8ADB-949C3A1DD2C6}" srcOrd="2" destOrd="0" presId="urn:microsoft.com/office/officeart/2016/7/layout/RepeatingBendingProcessNew"/>
    <dgm:cxn modelId="{877C4B11-B811-4013-A834-26752DBE79D1}" type="presParOf" srcId="{89E8789C-FE64-4A1C-A3F6-90D0297C95F7}" destId="{E6AB4557-353D-4984-ABAD-EB1F5108024C}" srcOrd="3" destOrd="0" presId="urn:microsoft.com/office/officeart/2016/7/layout/RepeatingBendingProcessNew"/>
    <dgm:cxn modelId="{EF46A697-1351-4BB1-97E4-FC28BA829177}" type="presParOf" srcId="{E6AB4557-353D-4984-ABAD-EB1F5108024C}" destId="{8DDFED39-C377-40C7-9C77-CAE48A0EA981}" srcOrd="0" destOrd="0" presId="urn:microsoft.com/office/officeart/2016/7/layout/RepeatingBendingProcessNew"/>
    <dgm:cxn modelId="{00350BDD-171C-4AF1-B5D5-1B37AE578C74}" type="presParOf" srcId="{89E8789C-FE64-4A1C-A3F6-90D0297C95F7}" destId="{478AB1C9-7D30-4FAD-9BC9-232D771B6563}" srcOrd="4" destOrd="0" presId="urn:microsoft.com/office/officeart/2016/7/layout/RepeatingBendingProcessNew"/>
    <dgm:cxn modelId="{C168F66B-9073-431F-B803-6E90CEF787F8}" type="presParOf" srcId="{89E8789C-FE64-4A1C-A3F6-90D0297C95F7}" destId="{949F5AEE-45CC-4363-8BAB-E5A478638BE0}" srcOrd="5" destOrd="0" presId="urn:microsoft.com/office/officeart/2016/7/layout/RepeatingBendingProcessNew"/>
    <dgm:cxn modelId="{79A88C29-536B-4306-AB3D-201101A59303}" type="presParOf" srcId="{949F5AEE-45CC-4363-8BAB-E5A478638BE0}" destId="{0FF650AB-F89A-4B05-9CF4-441A7EDF8563}" srcOrd="0" destOrd="0" presId="urn:microsoft.com/office/officeart/2016/7/layout/RepeatingBendingProcessNew"/>
    <dgm:cxn modelId="{5A5DF80C-9C38-40C7-A0FA-124820A7C206}" type="presParOf" srcId="{89E8789C-FE64-4A1C-A3F6-90D0297C95F7}" destId="{3E0C1F47-11F7-41BF-8BC9-7F8A2DB194FD}" srcOrd="6" destOrd="0" presId="urn:microsoft.com/office/officeart/2016/7/layout/RepeatingBendingProcessNew"/>
    <dgm:cxn modelId="{CF9EAEBE-0AC7-4DF8-9E02-4E30C501E901}" type="presParOf" srcId="{89E8789C-FE64-4A1C-A3F6-90D0297C95F7}" destId="{34060861-87DA-42D5-B24F-267C87608056}" srcOrd="7" destOrd="0" presId="urn:microsoft.com/office/officeart/2016/7/layout/RepeatingBendingProcessNew"/>
    <dgm:cxn modelId="{5AF6CD6A-A369-4382-8214-787E9EE702FC}" type="presParOf" srcId="{34060861-87DA-42D5-B24F-267C87608056}" destId="{B40D1261-CACE-4286-956F-3B4AB2886D80}" srcOrd="0" destOrd="0" presId="urn:microsoft.com/office/officeart/2016/7/layout/RepeatingBendingProcessNew"/>
    <dgm:cxn modelId="{BE07E2AB-D47A-4079-B6A4-4B7F2B83FD10}" type="presParOf" srcId="{89E8789C-FE64-4A1C-A3F6-90D0297C95F7}" destId="{F170130B-2FC5-493B-A146-9AB84C4EF269}" srcOrd="8" destOrd="0" presId="urn:microsoft.com/office/officeart/2016/7/layout/RepeatingBendingProcessNew"/>
    <dgm:cxn modelId="{1C82A871-57E5-4B3E-98F4-72D1E743A57D}" type="presParOf" srcId="{89E8789C-FE64-4A1C-A3F6-90D0297C95F7}" destId="{07D1EB13-98CA-47EE-8A05-D9421DF28446}" srcOrd="9" destOrd="0" presId="urn:microsoft.com/office/officeart/2016/7/layout/RepeatingBendingProcessNew"/>
    <dgm:cxn modelId="{50D7A41D-D35F-4759-994B-20230ABCEAB5}" type="presParOf" srcId="{07D1EB13-98CA-47EE-8A05-D9421DF28446}" destId="{DAE955F0-C2DA-4378-AAE7-B35603493BDB}" srcOrd="0" destOrd="0" presId="urn:microsoft.com/office/officeart/2016/7/layout/RepeatingBendingProcessNew"/>
    <dgm:cxn modelId="{52EBAEEC-FF11-4F6F-80F7-DB86B4602096}" type="presParOf" srcId="{89E8789C-FE64-4A1C-A3F6-90D0297C95F7}" destId="{1394ADC4-EF56-4D27-BA0A-54A2DB0E49B1}" srcOrd="10" destOrd="0" presId="urn:microsoft.com/office/officeart/2016/7/layout/RepeatingBendingProcessNew"/>
    <dgm:cxn modelId="{28E0C2D5-5374-4F6B-A574-0AF46464B363}" type="presParOf" srcId="{89E8789C-FE64-4A1C-A3F6-90D0297C95F7}" destId="{5553C940-38F4-4AB9-90A2-30C171099907}" srcOrd="11" destOrd="0" presId="urn:microsoft.com/office/officeart/2016/7/layout/RepeatingBendingProcessNew"/>
    <dgm:cxn modelId="{85BA953E-C096-4183-8ACC-045AA059C820}" type="presParOf" srcId="{5553C940-38F4-4AB9-90A2-30C171099907}" destId="{18715B2E-93EE-4FBE-8D00-F7685D862D16}" srcOrd="0" destOrd="0" presId="urn:microsoft.com/office/officeart/2016/7/layout/RepeatingBendingProcessNew"/>
    <dgm:cxn modelId="{343BC4FE-7A69-469F-A490-F452E625C7F9}" type="presParOf" srcId="{89E8789C-FE64-4A1C-A3F6-90D0297C95F7}" destId="{F6C6549D-8676-4363-B285-13CEEB333054}" srcOrd="12" destOrd="0" presId="urn:microsoft.com/office/officeart/2016/7/layout/RepeatingBendingProcessNew"/>
    <dgm:cxn modelId="{3111EC94-4501-48AA-BE62-81537413E953}" type="presParOf" srcId="{89E8789C-FE64-4A1C-A3F6-90D0297C95F7}" destId="{D0896260-B763-4567-95ED-659D22D8EFB0}" srcOrd="13" destOrd="0" presId="urn:microsoft.com/office/officeart/2016/7/layout/RepeatingBendingProcessNew"/>
    <dgm:cxn modelId="{B08F1838-5BD1-4942-A43F-3CAF757480C2}" type="presParOf" srcId="{D0896260-B763-4567-95ED-659D22D8EFB0}" destId="{757AC26D-D26B-430A-85B5-167D5AF55349}" srcOrd="0" destOrd="0" presId="urn:microsoft.com/office/officeart/2016/7/layout/RepeatingBendingProcessNew"/>
    <dgm:cxn modelId="{35AFCECE-D68D-4F86-88A7-31C02B48D43F}" type="presParOf" srcId="{89E8789C-FE64-4A1C-A3F6-90D0297C95F7}" destId="{A15FEA6E-F4E4-4161-9FCA-8639F1CEB4BF}" srcOrd="14" destOrd="0" presId="urn:microsoft.com/office/officeart/2016/7/layout/RepeatingBendingProcessNew"/>
    <dgm:cxn modelId="{A77FEDB0-0412-47AB-8783-0C2D22A4BA1C}" type="presParOf" srcId="{89E8789C-FE64-4A1C-A3F6-90D0297C95F7}" destId="{DDD91201-F7A4-4CE0-91BE-960B46DBD0A6}" srcOrd="15" destOrd="0" presId="urn:microsoft.com/office/officeart/2016/7/layout/RepeatingBendingProcessNew"/>
    <dgm:cxn modelId="{C729E4F7-A4E1-47F3-956E-217BA853837D}" type="presParOf" srcId="{DDD91201-F7A4-4CE0-91BE-960B46DBD0A6}" destId="{B37EB801-0422-463F-A48A-288919D76131}" srcOrd="0" destOrd="0" presId="urn:microsoft.com/office/officeart/2016/7/layout/RepeatingBendingProcessNew"/>
    <dgm:cxn modelId="{DBA82741-84DC-40C3-839E-82E18C264606}" type="presParOf" srcId="{89E8789C-FE64-4A1C-A3F6-90D0297C95F7}" destId="{73388A7E-DD21-46C5-BC16-270E2CE25B58}" srcOrd="16" destOrd="0" presId="urn:microsoft.com/office/officeart/2016/7/layout/RepeatingBendingProcessNew"/>
    <dgm:cxn modelId="{B93DBB00-950D-4EB5-9441-362F323ACE85}" type="presParOf" srcId="{89E8789C-FE64-4A1C-A3F6-90D0297C95F7}" destId="{10ECAF10-6433-4F2A-B302-6A79A726240E}" srcOrd="17" destOrd="0" presId="urn:microsoft.com/office/officeart/2016/7/layout/RepeatingBendingProcessNew"/>
    <dgm:cxn modelId="{8B7A025A-BC60-42D4-A644-5419759A580E}" type="presParOf" srcId="{10ECAF10-6433-4F2A-B302-6A79A726240E}" destId="{8C1BD0E8-7FD2-4D5A-904C-CFC061D1A6F5}" srcOrd="0" destOrd="0" presId="urn:microsoft.com/office/officeart/2016/7/layout/RepeatingBendingProcessNew"/>
    <dgm:cxn modelId="{3DC55D78-469D-4F0A-B994-459446B17A51}" type="presParOf" srcId="{89E8789C-FE64-4A1C-A3F6-90D0297C95F7}" destId="{B221F8BE-1D4F-4F5E-8304-755E4739BA0E}" srcOrd="18" destOrd="0" presId="urn:microsoft.com/office/officeart/2016/7/layout/RepeatingBendingProcessNew"/>
    <dgm:cxn modelId="{17F789D8-AF4E-4A7F-96F0-55704951DB48}" type="presParOf" srcId="{89E8789C-FE64-4A1C-A3F6-90D0297C95F7}" destId="{746E98F4-8894-4B6B-84F1-AE2F411FF23B}" srcOrd="19" destOrd="0" presId="urn:microsoft.com/office/officeart/2016/7/layout/RepeatingBendingProcessNew"/>
    <dgm:cxn modelId="{94751C1F-EB48-4948-BB57-B37FC1762CBB}" type="presParOf" srcId="{746E98F4-8894-4B6B-84F1-AE2F411FF23B}" destId="{00ECD4BB-8CE2-48D4-BFB2-B25194216ED9}" srcOrd="0" destOrd="0" presId="urn:microsoft.com/office/officeart/2016/7/layout/RepeatingBendingProcessNew"/>
    <dgm:cxn modelId="{773DE43F-F651-492E-BB25-FFE237F864A4}" type="presParOf" srcId="{89E8789C-FE64-4A1C-A3F6-90D0297C95F7}" destId="{A0678CFE-A2E3-4A86-94BA-D10F20B61DFA}" srcOrd="20" destOrd="0" presId="urn:microsoft.com/office/officeart/2016/7/layout/RepeatingBendingProcessNew"/>
    <dgm:cxn modelId="{0373D9D6-276F-43CC-9B6C-397A5F5E2610}" type="presParOf" srcId="{89E8789C-FE64-4A1C-A3F6-90D0297C95F7}" destId="{E9E20970-BE36-421E-BB30-4C5AA7D5B4F5}" srcOrd="21" destOrd="0" presId="urn:microsoft.com/office/officeart/2016/7/layout/RepeatingBendingProcessNew"/>
    <dgm:cxn modelId="{A75A4D5F-6EE8-47C2-B1C3-E9EDFE043C0F}" type="presParOf" srcId="{E9E20970-BE36-421E-BB30-4C5AA7D5B4F5}" destId="{D43575D4-E7CC-48A2-BFC1-359A6C329893}" srcOrd="0" destOrd="0" presId="urn:microsoft.com/office/officeart/2016/7/layout/RepeatingBendingProcessNew"/>
    <dgm:cxn modelId="{48ED7973-9A34-4BBE-BC73-6B48AEABB190}" type="presParOf" srcId="{89E8789C-FE64-4A1C-A3F6-90D0297C95F7}" destId="{C872F3FD-12BE-4E11-A52A-C40A220BC324}" srcOrd="22" destOrd="0" presId="urn:microsoft.com/office/officeart/2016/7/layout/RepeatingBendingProcessNew"/>
    <dgm:cxn modelId="{E371802A-7222-4B14-B004-7CEC5A39EBC4}" type="presParOf" srcId="{89E8789C-FE64-4A1C-A3F6-90D0297C95F7}" destId="{6F45170D-B1CA-4AF2-BE5F-D31DFA89D1C8}" srcOrd="23" destOrd="0" presId="urn:microsoft.com/office/officeart/2016/7/layout/RepeatingBendingProcessNew"/>
    <dgm:cxn modelId="{065969F2-45FF-4909-B560-7B6F8A1CDF86}" type="presParOf" srcId="{6F45170D-B1CA-4AF2-BE5F-D31DFA89D1C8}" destId="{0291ECF2-D931-4050-B39B-BA3371491279}" srcOrd="0" destOrd="0" presId="urn:microsoft.com/office/officeart/2016/7/layout/RepeatingBendingProcessNew"/>
    <dgm:cxn modelId="{5FF5509E-178D-4C33-BB04-7DC1627E1755}" type="presParOf" srcId="{89E8789C-FE64-4A1C-A3F6-90D0297C95F7}" destId="{2E1648CD-B41F-4F7F-A785-5C3BB9376B10}" srcOrd="24" destOrd="0" presId="urn:microsoft.com/office/officeart/2016/7/layout/RepeatingBendingProcessNew"/>
    <dgm:cxn modelId="{273CB7E8-7082-4B59-8EEE-6AE87F7426D0}" type="presParOf" srcId="{89E8789C-FE64-4A1C-A3F6-90D0297C95F7}" destId="{B8745A2E-A0A6-476C-80EA-AC360FEC7249}" srcOrd="25" destOrd="0" presId="urn:microsoft.com/office/officeart/2016/7/layout/RepeatingBendingProcessNew"/>
    <dgm:cxn modelId="{E3CEA36B-02B8-4D95-A28F-4669B001F29D}" type="presParOf" srcId="{B8745A2E-A0A6-476C-80EA-AC360FEC7249}" destId="{409A418D-D5DB-4FCD-A4BC-5D08F1E65CAD}" srcOrd="0" destOrd="0" presId="urn:microsoft.com/office/officeart/2016/7/layout/RepeatingBendingProcessNew"/>
    <dgm:cxn modelId="{DA4CEE29-22EE-4281-B907-1199E8E8CE3A}" type="presParOf" srcId="{89E8789C-FE64-4A1C-A3F6-90D0297C95F7}" destId="{5F99660D-7E22-4268-86CD-8D2EF0FA0449}" srcOrd="26" destOrd="0" presId="urn:microsoft.com/office/officeart/2016/7/layout/RepeatingBendingProcessNew"/>
    <dgm:cxn modelId="{F95BE840-3FFB-451E-A48E-3D78ABB2B6FC}" type="presParOf" srcId="{89E8789C-FE64-4A1C-A3F6-90D0297C95F7}" destId="{E54E95ED-2DD1-400E-8EE2-DA2C36FB8BA4}" srcOrd="27" destOrd="0" presId="urn:microsoft.com/office/officeart/2016/7/layout/RepeatingBendingProcessNew"/>
    <dgm:cxn modelId="{52916C15-8407-4410-8F37-144B95EF924F}" type="presParOf" srcId="{E54E95ED-2DD1-400E-8EE2-DA2C36FB8BA4}" destId="{77A29763-A54E-40E7-8900-6DDCF54F867C}" srcOrd="0" destOrd="0" presId="urn:microsoft.com/office/officeart/2016/7/layout/RepeatingBendingProcessNew"/>
    <dgm:cxn modelId="{8DFE5D42-DC18-47F8-B692-A8FA552139D3}" type="presParOf" srcId="{89E8789C-FE64-4A1C-A3F6-90D0297C95F7}" destId="{9798D53D-0CA6-4764-91CE-03BBD0E32F40}" srcOrd="2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5E36A4-6CBF-4B12-A6CE-34682490CA0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F729CDB4-952A-4D7F-90CC-4A78667AAA65}">
      <dgm:prSet custT="1"/>
      <dgm:spPr/>
      <dgm:t>
        <a:bodyPr/>
        <a:lstStyle/>
        <a:p>
          <a:r>
            <a:rPr lang="en-US" sz="1400" dirty="0"/>
            <a:t>1: Feedback should be presented in bullet points.</a:t>
          </a:r>
        </a:p>
      </dgm:t>
    </dgm:pt>
    <dgm:pt modelId="{12792C78-9A92-40F0-9EA7-C727072919AD}" type="parTrans" cxnId="{78B3689A-1DD4-491C-BF27-F3E7658F514E}">
      <dgm:prSet/>
      <dgm:spPr/>
      <dgm:t>
        <a:bodyPr/>
        <a:lstStyle/>
        <a:p>
          <a:endParaRPr lang="en-US"/>
        </a:p>
      </dgm:t>
    </dgm:pt>
    <dgm:pt modelId="{9BEFEDC9-0AC9-4EEB-9FE5-4E5976C284AC}" type="sibTrans" cxnId="{78B3689A-1DD4-491C-BF27-F3E7658F514E}">
      <dgm:prSet/>
      <dgm:spPr/>
      <dgm:t>
        <a:bodyPr/>
        <a:lstStyle/>
        <a:p>
          <a:endParaRPr lang="en-US"/>
        </a:p>
      </dgm:t>
    </dgm:pt>
    <dgm:pt modelId="{2C7AA10B-7CB1-45E2-878D-C9FFFBF3A819}">
      <dgm:prSet custT="1"/>
      <dgm:spPr/>
      <dgm:t>
        <a:bodyPr/>
        <a:lstStyle/>
        <a:p>
          <a:r>
            <a:rPr lang="en-US" sz="1400" dirty="0"/>
            <a:t>2: Presentation designer’s name should be mentioned.</a:t>
          </a:r>
        </a:p>
      </dgm:t>
    </dgm:pt>
    <dgm:pt modelId="{FA502AD1-FEF1-479E-B0D4-9B8BF667FBA4}" type="parTrans" cxnId="{1E2C28D1-534C-47CC-95B0-1F1CA9686C48}">
      <dgm:prSet/>
      <dgm:spPr/>
      <dgm:t>
        <a:bodyPr/>
        <a:lstStyle/>
        <a:p>
          <a:endParaRPr lang="en-US"/>
        </a:p>
      </dgm:t>
    </dgm:pt>
    <dgm:pt modelId="{78AFD326-CF88-4D8B-9B2B-A8F8498A00C0}" type="sibTrans" cxnId="{1E2C28D1-534C-47CC-95B0-1F1CA9686C48}">
      <dgm:prSet/>
      <dgm:spPr/>
      <dgm:t>
        <a:bodyPr/>
        <a:lstStyle/>
        <a:p>
          <a:endParaRPr lang="en-US"/>
        </a:p>
      </dgm:t>
    </dgm:pt>
    <dgm:pt modelId="{26409FFF-C7EE-43AF-B5D4-E2AEE17643C4}">
      <dgm:prSet custT="1"/>
      <dgm:spPr/>
      <dgm:t>
        <a:bodyPr/>
        <a:lstStyle/>
        <a:p>
          <a:r>
            <a:rPr lang="en-US" sz="1400" dirty="0"/>
            <a:t>3: Photos in personas should be from an Open source.</a:t>
          </a:r>
        </a:p>
      </dgm:t>
    </dgm:pt>
    <dgm:pt modelId="{939E91A7-9C99-40D8-A137-E9F6ABED4E79}" type="parTrans" cxnId="{470ECD9C-27AA-4C2A-95BB-D567E0AC612B}">
      <dgm:prSet/>
      <dgm:spPr/>
      <dgm:t>
        <a:bodyPr/>
        <a:lstStyle/>
        <a:p>
          <a:endParaRPr lang="en-US"/>
        </a:p>
      </dgm:t>
    </dgm:pt>
    <dgm:pt modelId="{9C0DA2D2-A4CD-4753-A007-6A0276D2E468}" type="sibTrans" cxnId="{470ECD9C-27AA-4C2A-95BB-D567E0AC612B}">
      <dgm:prSet/>
      <dgm:spPr/>
      <dgm:t>
        <a:bodyPr/>
        <a:lstStyle/>
        <a:p>
          <a:endParaRPr lang="en-US"/>
        </a:p>
      </dgm:t>
    </dgm:pt>
    <dgm:pt modelId="{75EDDB45-E15A-4E02-AF57-DC14C6A30963}">
      <dgm:prSet custT="1"/>
      <dgm:spPr/>
      <dgm:t>
        <a:bodyPr/>
        <a:lstStyle/>
        <a:p>
          <a:endParaRPr lang="en-US" sz="1400" dirty="0"/>
        </a:p>
      </dgm:t>
    </dgm:pt>
    <dgm:pt modelId="{EC474C9A-1702-4125-9483-98E789C8F732}" type="parTrans" cxnId="{42E64D51-A266-4BEC-AFE7-70009D5951EC}">
      <dgm:prSet/>
      <dgm:spPr/>
      <dgm:t>
        <a:bodyPr/>
        <a:lstStyle/>
        <a:p>
          <a:endParaRPr lang="en-US"/>
        </a:p>
      </dgm:t>
    </dgm:pt>
    <dgm:pt modelId="{24591DB7-068C-44AD-8823-C2859D5C049B}" type="sibTrans" cxnId="{42E64D51-A266-4BEC-AFE7-70009D5951EC}">
      <dgm:prSet/>
      <dgm:spPr/>
      <dgm:t>
        <a:bodyPr/>
        <a:lstStyle/>
        <a:p>
          <a:endParaRPr lang="en-US"/>
        </a:p>
      </dgm:t>
    </dgm:pt>
    <dgm:pt modelId="{F9AB2E3E-0C66-4FEF-84C0-C99930EB0146}">
      <dgm:prSet custT="1"/>
      <dgm:spPr/>
      <dgm:t>
        <a:bodyPr/>
        <a:lstStyle/>
        <a:p>
          <a:r>
            <a:rPr lang="en-US" sz="1400" dirty="0"/>
            <a:t>4: Acceptance Criteria should be renamed to User Stories in Excel.</a:t>
          </a:r>
        </a:p>
      </dgm:t>
    </dgm:pt>
    <dgm:pt modelId="{6F7B7120-BDDC-4F1F-A46D-2F10389F4419}" type="parTrans" cxnId="{1C754CEB-27AE-4626-AFC0-1A61E17CD55D}">
      <dgm:prSet/>
      <dgm:spPr/>
      <dgm:t>
        <a:bodyPr/>
        <a:lstStyle/>
        <a:p>
          <a:endParaRPr lang="en-US"/>
        </a:p>
      </dgm:t>
    </dgm:pt>
    <dgm:pt modelId="{A66FDA04-91E0-401C-84FA-7E42C00024C1}" type="sibTrans" cxnId="{1C754CEB-27AE-4626-AFC0-1A61E17CD55D}">
      <dgm:prSet/>
      <dgm:spPr/>
      <dgm:t>
        <a:bodyPr/>
        <a:lstStyle/>
        <a:p>
          <a:endParaRPr lang="en-US"/>
        </a:p>
      </dgm:t>
    </dgm:pt>
    <dgm:pt modelId="{694C75AE-CBC1-48F9-BD7C-F71E3098595E}">
      <dgm:prSet custT="1"/>
      <dgm:spPr/>
      <dgm:t>
        <a:bodyPr/>
        <a:lstStyle/>
        <a:p>
          <a:r>
            <a:rPr lang="en-US" sz="1400" dirty="0"/>
            <a:t>5: The issue type needs to be replaced with the User Story key.</a:t>
          </a:r>
        </a:p>
      </dgm:t>
    </dgm:pt>
    <dgm:pt modelId="{321C8014-3334-4098-B044-14572EB15913}" type="parTrans" cxnId="{D3855D4E-EC52-4E80-AA75-436F4523E29B}">
      <dgm:prSet/>
      <dgm:spPr/>
      <dgm:t>
        <a:bodyPr/>
        <a:lstStyle/>
        <a:p>
          <a:endParaRPr lang="en-US"/>
        </a:p>
      </dgm:t>
    </dgm:pt>
    <dgm:pt modelId="{52474DCC-D683-4754-A143-F9D18D7345AD}" type="sibTrans" cxnId="{D3855D4E-EC52-4E80-AA75-436F4523E29B}">
      <dgm:prSet/>
      <dgm:spPr/>
      <dgm:t>
        <a:bodyPr/>
        <a:lstStyle/>
        <a:p>
          <a:endParaRPr lang="en-US"/>
        </a:p>
      </dgm:t>
    </dgm:pt>
    <dgm:pt modelId="{41010C45-354E-4150-AF0C-E0F7C4666FC9}">
      <dgm:prSet custT="1"/>
      <dgm:spPr/>
      <dgm:t>
        <a:bodyPr/>
        <a:lstStyle/>
        <a:p>
          <a:r>
            <a:rPr lang="en-US" sz="1400" dirty="0"/>
            <a:t>6: Few User Stories should be explained and not all of them.</a:t>
          </a:r>
        </a:p>
      </dgm:t>
    </dgm:pt>
    <dgm:pt modelId="{796D80EA-DD12-461E-B71C-C1E5322B7B68}" type="parTrans" cxnId="{313DE304-13D5-4DBC-9F79-9A1E1C7823C6}">
      <dgm:prSet/>
      <dgm:spPr/>
      <dgm:t>
        <a:bodyPr/>
        <a:lstStyle/>
        <a:p>
          <a:endParaRPr lang="en-US"/>
        </a:p>
      </dgm:t>
    </dgm:pt>
    <dgm:pt modelId="{2478C98F-D3DF-4413-9457-ECAD0B094F46}" type="sibTrans" cxnId="{313DE304-13D5-4DBC-9F79-9A1E1C7823C6}">
      <dgm:prSet/>
      <dgm:spPr/>
      <dgm:t>
        <a:bodyPr/>
        <a:lstStyle/>
        <a:p>
          <a:endParaRPr lang="en-US"/>
        </a:p>
      </dgm:t>
    </dgm:pt>
    <dgm:pt modelId="{6B3DE62C-2255-4462-8254-877E2D68199C}">
      <dgm:prSet custT="1"/>
      <dgm:spPr/>
      <dgm:t>
        <a:bodyPr/>
        <a:lstStyle/>
        <a:p>
          <a:r>
            <a:rPr lang="en-US" sz="1400" dirty="0"/>
            <a:t>7: Test cases ID should be replaced with User Story ID.</a:t>
          </a:r>
        </a:p>
      </dgm:t>
    </dgm:pt>
    <dgm:pt modelId="{EE26B07E-D7BD-41F1-975D-BB16B5FE3A19}" type="parTrans" cxnId="{973C89BC-55D9-4E01-9928-34D911E99CCA}">
      <dgm:prSet/>
      <dgm:spPr/>
      <dgm:t>
        <a:bodyPr/>
        <a:lstStyle/>
        <a:p>
          <a:endParaRPr lang="en-US"/>
        </a:p>
      </dgm:t>
    </dgm:pt>
    <dgm:pt modelId="{C54E5751-9EB0-4939-88AA-41607CFA95AC}" type="sibTrans" cxnId="{973C89BC-55D9-4E01-9928-34D911E99CCA}">
      <dgm:prSet/>
      <dgm:spPr/>
      <dgm:t>
        <a:bodyPr/>
        <a:lstStyle/>
        <a:p>
          <a:endParaRPr lang="en-US"/>
        </a:p>
      </dgm:t>
    </dgm:pt>
    <dgm:pt modelId="{FE1D663C-3648-41FF-AE7C-C63A784B16F4}">
      <dgm:prSet custT="1"/>
      <dgm:spPr/>
      <dgm:t>
        <a:bodyPr/>
        <a:lstStyle/>
        <a:p>
          <a:r>
            <a:rPr lang="en-US" sz="1400" dirty="0"/>
            <a:t>8: Sprint backlog should be presented before the next sprint. </a:t>
          </a:r>
        </a:p>
      </dgm:t>
    </dgm:pt>
    <dgm:pt modelId="{37AEFF78-BB41-4DE8-B30E-12BD140515A0}" type="parTrans" cxnId="{A14F0EDB-2543-4004-8381-56C032015403}">
      <dgm:prSet/>
      <dgm:spPr/>
      <dgm:t>
        <a:bodyPr/>
        <a:lstStyle/>
        <a:p>
          <a:endParaRPr lang="en-US"/>
        </a:p>
      </dgm:t>
    </dgm:pt>
    <dgm:pt modelId="{FF9331C5-ECAC-404E-84E0-5EA0D065D9D6}" type="sibTrans" cxnId="{A14F0EDB-2543-4004-8381-56C032015403}">
      <dgm:prSet/>
      <dgm:spPr/>
      <dgm:t>
        <a:bodyPr/>
        <a:lstStyle/>
        <a:p>
          <a:endParaRPr lang="en-US"/>
        </a:p>
      </dgm:t>
    </dgm:pt>
    <dgm:pt modelId="{1207DC67-939F-4988-9777-967D81933D87}">
      <dgm:prSet custT="1"/>
      <dgm:spPr/>
      <dgm:t>
        <a:bodyPr/>
        <a:lstStyle/>
        <a:p>
          <a:r>
            <a:rPr lang="en-US" sz="1400" dirty="0"/>
            <a:t>9: User Story and Task symbols should be corrected in Jira.</a:t>
          </a:r>
        </a:p>
      </dgm:t>
    </dgm:pt>
    <dgm:pt modelId="{9C351C4F-C7E8-4BE8-82FA-0346A68EBA93}" type="parTrans" cxnId="{53A2ACAB-1144-4B3E-8E6E-DEDADE8885FB}">
      <dgm:prSet/>
      <dgm:spPr/>
      <dgm:t>
        <a:bodyPr/>
        <a:lstStyle/>
        <a:p>
          <a:endParaRPr lang="en-US"/>
        </a:p>
      </dgm:t>
    </dgm:pt>
    <dgm:pt modelId="{2F8785A5-D376-4A84-948B-2A213B4A05B9}" type="sibTrans" cxnId="{53A2ACAB-1144-4B3E-8E6E-DEDADE8885FB}">
      <dgm:prSet/>
      <dgm:spPr/>
      <dgm:t>
        <a:bodyPr/>
        <a:lstStyle/>
        <a:p>
          <a:endParaRPr lang="en-US"/>
        </a:p>
      </dgm:t>
    </dgm:pt>
    <dgm:pt modelId="{D8927921-3505-430D-BD46-F6118D836763}">
      <dgm:prSet custT="1"/>
      <dgm:spPr/>
      <dgm:t>
        <a:bodyPr/>
        <a:lstStyle/>
        <a:p>
          <a:r>
            <a:rPr lang="en-US" sz="1400" dirty="0"/>
            <a:t>10: Demo Should be a part of the Sprint review.</a:t>
          </a:r>
        </a:p>
      </dgm:t>
    </dgm:pt>
    <dgm:pt modelId="{0A6C7D78-781D-4FBE-A8EF-18E90F8940E2}" type="parTrans" cxnId="{502FF4A8-7D6B-4D27-9577-36A12EFB3F5A}">
      <dgm:prSet/>
      <dgm:spPr/>
      <dgm:t>
        <a:bodyPr/>
        <a:lstStyle/>
        <a:p>
          <a:endParaRPr lang="en-US"/>
        </a:p>
      </dgm:t>
    </dgm:pt>
    <dgm:pt modelId="{3D6F6721-AAC2-4812-83F8-0F44212F4F38}" type="sibTrans" cxnId="{502FF4A8-7D6B-4D27-9577-36A12EFB3F5A}">
      <dgm:prSet/>
      <dgm:spPr/>
      <dgm:t>
        <a:bodyPr/>
        <a:lstStyle/>
        <a:p>
          <a:endParaRPr lang="en-US"/>
        </a:p>
      </dgm:t>
    </dgm:pt>
    <dgm:pt modelId="{8A95204D-90F5-4855-85F7-55DFBD61BB7D}">
      <dgm:prSet custT="1"/>
      <dgm:spPr/>
      <dgm:t>
        <a:bodyPr/>
        <a:lstStyle/>
        <a:p>
          <a:r>
            <a:rPr lang="en-US" sz="1400" dirty="0"/>
            <a:t>11: ‘Next sprint schedule' slide should be presented before the 'stories completed’ slide.</a:t>
          </a:r>
        </a:p>
      </dgm:t>
    </dgm:pt>
    <dgm:pt modelId="{4B0170BD-0F50-4398-AE15-77D97D1AEF6F}" type="parTrans" cxnId="{F77EDFBB-235E-40DC-A6AD-7378904B3FA3}">
      <dgm:prSet/>
      <dgm:spPr/>
      <dgm:t>
        <a:bodyPr/>
        <a:lstStyle/>
        <a:p>
          <a:endParaRPr lang="en-US"/>
        </a:p>
      </dgm:t>
    </dgm:pt>
    <dgm:pt modelId="{86238D84-EC2D-495F-BE36-6BFFE58C7BD9}" type="sibTrans" cxnId="{F77EDFBB-235E-40DC-A6AD-7378904B3FA3}">
      <dgm:prSet/>
      <dgm:spPr/>
      <dgm:t>
        <a:bodyPr/>
        <a:lstStyle/>
        <a:p>
          <a:endParaRPr lang="en-US"/>
        </a:p>
      </dgm:t>
    </dgm:pt>
    <dgm:pt modelId="{3D59F5CA-C61F-456A-B6A6-C81928A4054C}">
      <dgm:prSet custT="1"/>
      <dgm:spPr/>
      <dgm:t>
        <a:bodyPr/>
        <a:lstStyle/>
        <a:p>
          <a:r>
            <a:rPr lang="en-US" sz="1400" dirty="0"/>
            <a:t>12: Team members’ velocity chart (GitHub) is not needed in the presentation. </a:t>
          </a:r>
        </a:p>
      </dgm:t>
    </dgm:pt>
    <dgm:pt modelId="{0FA9B235-8C0D-40A2-8756-532BEEBFF1E2}" type="parTrans" cxnId="{11233AEB-1A1B-4A45-9090-E19A5808CC2D}">
      <dgm:prSet/>
      <dgm:spPr/>
      <dgm:t>
        <a:bodyPr/>
        <a:lstStyle/>
        <a:p>
          <a:endParaRPr lang="en-US"/>
        </a:p>
      </dgm:t>
    </dgm:pt>
    <dgm:pt modelId="{0CC124F1-A0C7-4462-84DA-D215D1EA3352}" type="sibTrans" cxnId="{11233AEB-1A1B-4A45-9090-E19A5808CC2D}">
      <dgm:prSet/>
      <dgm:spPr/>
      <dgm:t>
        <a:bodyPr/>
        <a:lstStyle/>
        <a:p>
          <a:endParaRPr lang="en-US"/>
        </a:p>
      </dgm:t>
    </dgm:pt>
    <dgm:pt modelId="{BF6B419C-234D-4B42-B8ED-90590AA4C2B3}">
      <dgm:prSet custT="1"/>
      <dgm:spPr/>
      <dgm:t>
        <a:bodyPr/>
        <a:lstStyle/>
        <a:p>
          <a:r>
            <a:rPr lang="en-US" sz="1400" dirty="0"/>
            <a:t>13: Retrospective should be improved (What went well, what didn’t go well and next steps). </a:t>
          </a:r>
        </a:p>
      </dgm:t>
    </dgm:pt>
    <dgm:pt modelId="{2B9F1DE8-2BE0-4ACF-9687-13A2FCAABC06}" type="parTrans" cxnId="{705234BD-3ECC-440C-93E8-69BAD82AFEAF}">
      <dgm:prSet/>
      <dgm:spPr/>
      <dgm:t>
        <a:bodyPr/>
        <a:lstStyle/>
        <a:p>
          <a:endParaRPr lang="en-US"/>
        </a:p>
      </dgm:t>
    </dgm:pt>
    <dgm:pt modelId="{BCDBC16D-0D3B-4F38-B65E-1723AF824DB9}" type="sibTrans" cxnId="{705234BD-3ECC-440C-93E8-69BAD82AFEAF}">
      <dgm:prSet/>
      <dgm:spPr/>
      <dgm:t>
        <a:bodyPr/>
        <a:lstStyle/>
        <a:p>
          <a:endParaRPr lang="en-US"/>
        </a:p>
      </dgm:t>
    </dgm:pt>
    <dgm:pt modelId="{C1AF2017-E209-4895-89E2-7B65AEE08CB7}">
      <dgm:prSet custT="1"/>
      <dgm:spPr/>
      <dgm:t>
        <a:bodyPr/>
        <a:lstStyle/>
        <a:p>
          <a:r>
            <a:rPr lang="en-US" sz="1400" dirty="0"/>
            <a:t>14: Stories planned for Sprint-3 are not needed in the Sprint-2 presentation.</a:t>
          </a:r>
        </a:p>
      </dgm:t>
    </dgm:pt>
    <dgm:pt modelId="{17ED2EBC-BFA3-4264-810B-A64CC9496728}" type="parTrans" cxnId="{9E5F59EE-1E79-4B0E-8B46-53CAADD60DEF}">
      <dgm:prSet/>
      <dgm:spPr/>
      <dgm:t>
        <a:bodyPr/>
        <a:lstStyle/>
        <a:p>
          <a:endParaRPr lang="en-US"/>
        </a:p>
      </dgm:t>
    </dgm:pt>
    <dgm:pt modelId="{CB3F99FF-F19A-4E99-8156-20342A84EC05}" type="sibTrans" cxnId="{9E5F59EE-1E79-4B0E-8B46-53CAADD60DEF}">
      <dgm:prSet/>
      <dgm:spPr/>
      <dgm:t>
        <a:bodyPr/>
        <a:lstStyle/>
        <a:p>
          <a:endParaRPr lang="en-US"/>
        </a:p>
      </dgm:t>
    </dgm:pt>
    <dgm:pt modelId="{080CE97B-7A1A-4F9B-A18E-1D493A0E579C}">
      <dgm:prSet custT="1"/>
      <dgm:spPr/>
      <dgm:t>
        <a:bodyPr/>
        <a:lstStyle/>
        <a:p>
          <a:r>
            <a:rPr lang="en-US" sz="1400" dirty="0"/>
            <a:t>15: The sprint-2 schedule should be presented in a tabular form instead of a screenshot. </a:t>
          </a:r>
        </a:p>
      </dgm:t>
    </dgm:pt>
    <dgm:pt modelId="{43A2A649-2C3E-4547-8B44-315A1AC0FD3F}" type="parTrans" cxnId="{0E9732AD-7D74-4BC2-9CA5-DAF209A98FF5}">
      <dgm:prSet/>
      <dgm:spPr/>
      <dgm:t>
        <a:bodyPr/>
        <a:lstStyle/>
        <a:p>
          <a:endParaRPr lang="en-US"/>
        </a:p>
      </dgm:t>
    </dgm:pt>
    <dgm:pt modelId="{E90740B2-4C33-4A22-BC0F-349F8CAFF899}" type="sibTrans" cxnId="{0E9732AD-7D74-4BC2-9CA5-DAF209A98FF5}">
      <dgm:prSet/>
      <dgm:spPr/>
      <dgm:t>
        <a:bodyPr/>
        <a:lstStyle/>
        <a:p>
          <a:endParaRPr lang="en-US"/>
        </a:p>
      </dgm:t>
    </dgm:pt>
    <dgm:pt modelId="{3B26235A-E605-4F0E-B2C0-33FBEB0AD3B3}" type="pres">
      <dgm:prSet presAssocID="{995E36A4-6CBF-4B12-A6CE-34682490CA02}" presName="vert0" presStyleCnt="0">
        <dgm:presLayoutVars>
          <dgm:dir/>
          <dgm:animOne val="branch"/>
          <dgm:animLvl val="lvl"/>
        </dgm:presLayoutVars>
      </dgm:prSet>
      <dgm:spPr/>
    </dgm:pt>
    <dgm:pt modelId="{A7DF9CA6-394E-4A3F-B3BB-BA1E5D2D5B2F}" type="pres">
      <dgm:prSet presAssocID="{F729CDB4-952A-4D7F-90CC-4A78667AAA65}" presName="thickLine" presStyleLbl="alignNode1" presStyleIdx="0" presStyleCnt="16"/>
      <dgm:spPr/>
    </dgm:pt>
    <dgm:pt modelId="{571AFCB4-3FE1-4B04-B0FE-B0CA2A799FB7}" type="pres">
      <dgm:prSet presAssocID="{F729CDB4-952A-4D7F-90CC-4A78667AAA65}" presName="horz1" presStyleCnt="0"/>
      <dgm:spPr/>
    </dgm:pt>
    <dgm:pt modelId="{D99E55B0-51F7-4368-9247-1D2A4C413CEE}" type="pres">
      <dgm:prSet presAssocID="{F729CDB4-952A-4D7F-90CC-4A78667AAA65}" presName="tx1" presStyleLbl="revTx" presStyleIdx="0" presStyleCnt="16"/>
      <dgm:spPr/>
    </dgm:pt>
    <dgm:pt modelId="{21D31890-6E5F-43CD-9114-5AC4F06953C9}" type="pres">
      <dgm:prSet presAssocID="{F729CDB4-952A-4D7F-90CC-4A78667AAA65}" presName="vert1" presStyleCnt="0"/>
      <dgm:spPr/>
    </dgm:pt>
    <dgm:pt modelId="{988206C9-D8D6-4AE0-923C-3350A17CEC3A}" type="pres">
      <dgm:prSet presAssocID="{2C7AA10B-7CB1-45E2-878D-C9FFFBF3A819}" presName="thickLine" presStyleLbl="alignNode1" presStyleIdx="1" presStyleCnt="16"/>
      <dgm:spPr/>
    </dgm:pt>
    <dgm:pt modelId="{D72D2548-BC91-4B03-AAA7-BA2072647808}" type="pres">
      <dgm:prSet presAssocID="{2C7AA10B-7CB1-45E2-878D-C9FFFBF3A819}" presName="horz1" presStyleCnt="0"/>
      <dgm:spPr/>
    </dgm:pt>
    <dgm:pt modelId="{FB51572C-908D-4DDB-B36F-244F55F43B0F}" type="pres">
      <dgm:prSet presAssocID="{2C7AA10B-7CB1-45E2-878D-C9FFFBF3A819}" presName="tx1" presStyleLbl="revTx" presStyleIdx="1" presStyleCnt="16"/>
      <dgm:spPr/>
    </dgm:pt>
    <dgm:pt modelId="{1AF0B325-DF69-47F0-A966-7C2705FE40F7}" type="pres">
      <dgm:prSet presAssocID="{2C7AA10B-7CB1-45E2-878D-C9FFFBF3A819}" presName="vert1" presStyleCnt="0"/>
      <dgm:spPr/>
    </dgm:pt>
    <dgm:pt modelId="{2BF095FC-DFEB-4EE9-BF32-084343811E43}" type="pres">
      <dgm:prSet presAssocID="{26409FFF-C7EE-43AF-B5D4-E2AEE17643C4}" presName="thickLine" presStyleLbl="alignNode1" presStyleIdx="2" presStyleCnt="16"/>
      <dgm:spPr/>
    </dgm:pt>
    <dgm:pt modelId="{25A40E1C-6472-4BA8-8712-82908BA7C207}" type="pres">
      <dgm:prSet presAssocID="{26409FFF-C7EE-43AF-B5D4-E2AEE17643C4}" presName="horz1" presStyleCnt="0"/>
      <dgm:spPr/>
    </dgm:pt>
    <dgm:pt modelId="{93D0D974-1598-4974-ACF6-F8155B078C67}" type="pres">
      <dgm:prSet presAssocID="{26409FFF-C7EE-43AF-B5D4-E2AEE17643C4}" presName="tx1" presStyleLbl="revTx" presStyleIdx="2" presStyleCnt="16"/>
      <dgm:spPr/>
    </dgm:pt>
    <dgm:pt modelId="{58EB2A83-880A-4423-A8FE-176B70E6B93B}" type="pres">
      <dgm:prSet presAssocID="{26409FFF-C7EE-43AF-B5D4-E2AEE17643C4}" presName="vert1" presStyleCnt="0"/>
      <dgm:spPr/>
    </dgm:pt>
    <dgm:pt modelId="{01FCCF9F-F0D0-4226-AC62-E7D24A8514FB}" type="pres">
      <dgm:prSet presAssocID="{F9AB2E3E-0C66-4FEF-84C0-C99930EB0146}" presName="thickLine" presStyleLbl="alignNode1" presStyleIdx="3" presStyleCnt="16"/>
      <dgm:spPr/>
    </dgm:pt>
    <dgm:pt modelId="{9ACC141F-AA5F-4A55-93E2-8F91D5411746}" type="pres">
      <dgm:prSet presAssocID="{F9AB2E3E-0C66-4FEF-84C0-C99930EB0146}" presName="horz1" presStyleCnt="0"/>
      <dgm:spPr/>
    </dgm:pt>
    <dgm:pt modelId="{448ECF9D-4BB1-4D07-8C9C-7CFBE0908A40}" type="pres">
      <dgm:prSet presAssocID="{F9AB2E3E-0C66-4FEF-84C0-C99930EB0146}" presName="tx1" presStyleLbl="revTx" presStyleIdx="3" presStyleCnt="16"/>
      <dgm:spPr/>
    </dgm:pt>
    <dgm:pt modelId="{DF94A440-63BA-40D3-BE78-B1368D835D68}" type="pres">
      <dgm:prSet presAssocID="{F9AB2E3E-0C66-4FEF-84C0-C99930EB0146}" presName="vert1" presStyleCnt="0"/>
      <dgm:spPr/>
    </dgm:pt>
    <dgm:pt modelId="{380FBF98-4534-4D2C-9CD8-4F195CFCB0AD}" type="pres">
      <dgm:prSet presAssocID="{694C75AE-CBC1-48F9-BD7C-F71E3098595E}" presName="thickLine" presStyleLbl="alignNode1" presStyleIdx="4" presStyleCnt="16"/>
      <dgm:spPr/>
    </dgm:pt>
    <dgm:pt modelId="{AC7A4C87-A425-425B-8683-E02CB0A69ABA}" type="pres">
      <dgm:prSet presAssocID="{694C75AE-CBC1-48F9-BD7C-F71E3098595E}" presName="horz1" presStyleCnt="0"/>
      <dgm:spPr/>
    </dgm:pt>
    <dgm:pt modelId="{EE01733D-3EB3-443C-A172-6CDE504FACF8}" type="pres">
      <dgm:prSet presAssocID="{694C75AE-CBC1-48F9-BD7C-F71E3098595E}" presName="tx1" presStyleLbl="revTx" presStyleIdx="4" presStyleCnt="16"/>
      <dgm:spPr/>
    </dgm:pt>
    <dgm:pt modelId="{13213C7F-88DF-4D1D-B30C-9DA22F05CE98}" type="pres">
      <dgm:prSet presAssocID="{694C75AE-CBC1-48F9-BD7C-F71E3098595E}" presName="vert1" presStyleCnt="0"/>
      <dgm:spPr/>
    </dgm:pt>
    <dgm:pt modelId="{4AD0DA67-9F89-4654-BBC4-AA5EDC2EA5A4}" type="pres">
      <dgm:prSet presAssocID="{41010C45-354E-4150-AF0C-E0F7C4666FC9}" presName="thickLine" presStyleLbl="alignNode1" presStyleIdx="5" presStyleCnt="16"/>
      <dgm:spPr/>
    </dgm:pt>
    <dgm:pt modelId="{6FCA296B-6BCF-4285-8175-AB417DD9CECB}" type="pres">
      <dgm:prSet presAssocID="{41010C45-354E-4150-AF0C-E0F7C4666FC9}" presName="horz1" presStyleCnt="0"/>
      <dgm:spPr/>
    </dgm:pt>
    <dgm:pt modelId="{0C004E0E-6774-4576-9F5C-57832876E3B4}" type="pres">
      <dgm:prSet presAssocID="{41010C45-354E-4150-AF0C-E0F7C4666FC9}" presName="tx1" presStyleLbl="revTx" presStyleIdx="5" presStyleCnt="16"/>
      <dgm:spPr/>
    </dgm:pt>
    <dgm:pt modelId="{1E860189-E880-4820-A013-53BA80CAD4B2}" type="pres">
      <dgm:prSet presAssocID="{41010C45-354E-4150-AF0C-E0F7C4666FC9}" presName="vert1" presStyleCnt="0"/>
      <dgm:spPr/>
    </dgm:pt>
    <dgm:pt modelId="{2ADF1600-1FDF-4EB7-96A7-BB07DA85832C}" type="pres">
      <dgm:prSet presAssocID="{6B3DE62C-2255-4462-8254-877E2D68199C}" presName="thickLine" presStyleLbl="alignNode1" presStyleIdx="6" presStyleCnt="16"/>
      <dgm:spPr/>
    </dgm:pt>
    <dgm:pt modelId="{C36BA5C3-12A8-4D39-B360-4F88B2FD3B90}" type="pres">
      <dgm:prSet presAssocID="{6B3DE62C-2255-4462-8254-877E2D68199C}" presName="horz1" presStyleCnt="0"/>
      <dgm:spPr/>
    </dgm:pt>
    <dgm:pt modelId="{42B7585D-E175-4A95-B041-9FBF3009F741}" type="pres">
      <dgm:prSet presAssocID="{6B3DE62C-2255-4462-8254-877E2D68199C}" presName="tx1" presStyleLbl="revTx" presStyleIdx="6" presStyleCnt="16"/>
      <dgm:spPr/>
    </dgm:pt>
    <dgm:pt modelId="{57452BE6-9D00-4AC3-99E2-14E9D92A7745}" type="pres">
      <dgm:prSet presAssocID="{6B3DE62C-2255-4462-8254-877E2D68199C}" presName="vert1" presStyleCnt="0"/>
      <dgm:spPr/>
    </dgm:pt>
    <dgm:pt modelId="{A9CC32DC-6008-4E13-B28B-837FA9542B4B}" type="pres">
      <dgm:prSet presAssocID="{FE1D663C-3648-41FF-AE7C-C63A784B16F4}" presName="thickLine" presStyleLbl="alignNode1" presStyleIdx="7" presStyleCnt="16"/>
      <dgm:spPr/>
    </dgm:pt>
    <dgm:pt modelId="{4243E264-8F60-49B9-8C51-55CBC577AAED}" type="pres">
      <dgm:prSet presAssocID="{FE1D663C-3648-41FF-AE7C-C63A784B16F4}" presName="horz1" presStyleCnt="0"/>
      <dgm:spPr/>
    </dgm:pt>
    <dgm:pt modelId="{36630A43-9813-4801-878F-40E5CE35C02B}" type="pres">
      <dgm:prSet presAssocID="{FE1D663C-3648-41FF-AE7C-C63A784B16F4}" presName="tx1" presStyleLbl="revTx" presStyleIdx="7" presStyleCnt="16"/>
      <dgm:spPr/>
    </dgm:pt>
    <dgm:pt modelId="{1AE0978D-DA02-4928-9E67-FEEF571BCA26}" type="pres">
      <dgm:prSet presAssocID="{FE1D663C-3648-41FF-AE7C-C63A784B16F4}" presName="vert1" presStyleCnt="0"/>
      <dgm:spPr/>
    </dgm:pt>
    <dgm:pt modelId="{DEB21AE4-EADD-4E66-BAA7-D1211AC96976}" type="pres">
      <dgm:prSet presAssocID="{1207DC67-939F-4988-9777-967D81933D87}" presName="thickLine" presStyleLbl="alignNode1" presStyleIdx="8" presStyleCnt="16"/>
      <dgm:spPr/>
    </dgm:pt>
    <dgm:pt modelId="{324AA161-E9A7-447B-B18E-3CD10C1AD055}" type="pres">
      <dgm:prSet presAssocID="{1207DC67-939F-4988-9777-967D81933D87}" presName="horz1" presStyleCnt="0"/>
      <dgm:spPr/>
    </dgm:pt>
    <dgm:pt modelId="{5B139A54-0E6E-44A1-A1C0-C1E9CC2153D0}" type="pres">
      <dgm:prSet presAssocID="{1207DC67-939F-4988-9777-967D81933D87}" presName="tx1" presStyleLbl="revTx" presStyleIdx="8" presStyleCnt="16"/>
      <dgm:spPr/>
    </dgm:pt>
    <dgm:pt modelId="{546FBEAF-10C6-48C3-A294-4DA62DEEB570}" type="pres">
      <dgm:prSet presAssocID="{1207DC67-939F-4988-9777-967D81933D87}" presName="vert1" presStyleCnt="0"/>
      <dgm:spPr/>
    </dgm:pt>
    <dgm:pt modelId="{B2293DFD-889D-4C6F-B6BD-377170F405C4}" type="pres">
      <dgm:prSet presAssocID="{D8927921-3505-430D-BD46-F6118D836763}" presName="thickLine" presStyleLbl="alignNode1" presStyleIdx="9" presStyleCnt="16"/>
      <dgm:spPr/>
    </dgm:pt>
    <dgm:pt modelId="{C416B465-0D32-42DE-910C-3E8E5D05715A}" type="pres">
      <dgm:prSet presAssocID="{D8927921-3505-430D-BD46-F6118D836763}" presName="horz1" presStyleCnt="0"/>
      <dgm:spPr/>
    </dgm:pt>
    <dgm:pt modelId="{0B5E53DF-D7C0-4245-8972-229DFD844944}" type="pres">
      <dgm:prSet presAssocID="{D8927921-3505-430D-BD46-F6118D836763}" presName="tx1" presStyleLbl="revTx" presStyleIdx="9" presStyleCnt="16"/>
      <dgm:spPr/>
    </dgm:pt>
    <dgm:pt modelId="{AE77B8FE-54A0-45CC-B20A-3931DBB439C2}" type="pres">
      <dgm:prSet presAssocID="{D8927921-3505-430D-BD46-F6118D836763}" presName="vert1" presStyleCnt="0"/>
      <dgm:spPr/>
    </dgm:pt>
    <dgm:pt modelId="{C92B72EF-FFF4-4601-AAB1-EAFB9987960F}" type="pres">
      <dgm:prSet presAssocID="{8A95204D-90F5-4855-85F7-55DFBD61BB7D}" presName="thickLine" presStyleLbl="alignNode1" presStyleIdx="10" presStyleCnt="16"/>
      <dgm:spPr/>
    </dgm:pt>
    <dgm:pt modelId="{0DD3D801-E897-4BB7-9295-FAC0D43B3028}" type="pres">
      <dgm:prSet presAssocID="{8A95204D-90F5-4855-85F7-55DFBD61BB7D}" presName="horz1" presStyleCnt="0"/>
      <dgm:spPr/>
    </dgm:pt>
    <dgm:pt modelId="{2B2D51B8-6AC7-4CA4-BB81-2E525F8FBFF3}" type="pres">
      <dgm:prSet presAssocID="{8A95204D-90F5-4855-85F7-55DFBD61BB7D}" presName="tx1" presStyleLbl="revTx" presStyleIdx="10" presStyleCnt="16" custScaleY="95178"/>
      <dgm:spPr/>
    </dgm:pt>
    <dgm:pt modelId="{55995FC7-F159-430B-AA16-6C0F1BD78935}" type="pres">
      <dgm:prSet presAssocID="{8A95204D-90F5-4855-85F7-55DFBD61BB7D}" presName="vert1" presStyleCnt="0"/>
      <dgm:spPr/>
    </dgm:pt>
    <dgm:pt modelId="{CDBECF5B-8440-4D2B-B5BD-4EB8B24F3E73}" type="pres">
      <dgm:prSet presAssocID="{3D59F5CA-C61F-456A-B6A6-C81928A4054C}" presName="thickLine" presStyleLbl="alignNode1" presStyleIdx="11" presStyleCnt="16"/>
      <dgm:spPr/>
    </dgm:pt>
    <dgm:pt modelId="{52995396-52E6-4CDF-B9DC-6E4717B3FDE6}" type="pres">
      <dgm:prSet presAssocID="{3D59F5CA-C61F-456A-B6A6-C81928A4054C}" presName="horz1" presStyleCnt="0"/>
      <dgm:spPr/>
    </dgm:pt>
    <dgm:pt modelId="{AA1D8D36-0070-4FEB-986C-F9E63A18AC0F}" type="pres">
      <dgm:prSet presAssocID="{3D59F5CA-C61F-456A-B6A6-C81928A4054C}" presName="tx1" presStyleLbl="revTx" presStyleIdx="11" presStyleCnt="16"/>
      <dgm:spPr/>
    </dgm:pt>
    <dgm:pt modelId="{90918B1D-EFCC-4478-BDF3-A09945D83C53}" type="pres">
      <dgm:prSet presAssocID="{3D59F5CA-C61F-456A-B6A6-C81928A4054C}" presName="vert1" presStyleCnt="0"/>
      <dgm:spPr/>
    </dgm:pt>
    <dgm:pt modelId="{06F98FD5-1ED6-4857-8187-7901DABEC67A}" type="pres">
      <dgm:prSet presAssocID="{BF6B419C-234D-4B42-B8ED-90590AA4C2B3}" presName="thickLine" presStyleLbl="alignNode1" presStyleIdx="12" presStyleCnt="16"/>
      <dgm:spPr/>
    </dgm:pt>
    <dgm:pt modelId="{CFB8654A-929E-46D2-A1DF-3248F068DB25}" type="pres">
      <dgm:prSet presAssocID="{BF6B419C-234D-4B42-B8ED-90590AA4C2B3}" presName="horz1" presStyleCnt="0"/>
      <dgm:spPr/>
    </dgm:pt>
    <dgm:pt modelId="{9516E9F4-702C-4A9B-BA6B-FB1C15715FF8}" type="pres">
      <dgm:prSet presAssocID="{BF6B419C-234D-4B42-B8ED-90590AA4C2B3}" presName="tx1" presStyleLbl="revTx" presStyleIdx="12" presStyleCnt="16"/>
      <dgm:spPr/>
    </dgm:pt>
    <dgm:pt modelId="{FBDC771A-C4E6-415E-AF38-0AA1A13B8D7D}" type="pres">
      <dgm:prSet presAssocID="{BF6B419C-234D-4B42-B8ED-90590AA4C2B3}" presName="vert1" presStyleCnt="0"/>
      <dgm:spPr/>
    </dgm:pt>
    <dgm:pt modelId="{A2CEBA27-0950-40EC-A7E9-45DC85D5D9F2}" type="pres">
      <dgm:prSet presAssocID="{C1AF2017-E209-4895-89E2-7B65AEE08CB7}" presName="thickLine" presStyleLbl="alignNode1" presStyleIdx="13" presStyleCnt="16"/>
      <dgm:spPr/>
    </dgm:pt>
    <dgm:pt modelId="{23CCDAC5-58E9-44FE-A170-277276E536BF}" type="pres">
      <dgm:prSet presAssocID="{C1AF2017-E209-4895-89E2-7B65AEE08CB7}" presName="horz1" presStyleCnt="0"/>
      <dgm:spPr/>
    </dgm:pt>
    <dgm:pt modelId="{F67AB527-32AC-4C5C-9A10-7D25D7C2E56C}" type="pres">
      <dgm:prSet presAssocID="{C1AF2017-E209-4895-89E2-7B65AEE08CB7}" presName="tx1" presStyleLbl="revTx" presStyleIdx="13" presStyleCnt="16"/>
      <dgm:spPr/>
    </dgm:pt>
    <dgm:pt modelId="{B654538B-A9D4-48C9-B7AB-C09759116694}" type="pres">
      <dgm:prSet presAssocID="{C1AF2017-E209-4895-89E2-7B65AEE08CB7}" presName="vert1" presStyleCnt="0"/>
      <dgm:spPr/>
    </dgm:pt>
    <dgm:pt modelId="{953BE705-62F2-439B-9016-371AD7945373}" type="pres">
      <dgm:prSet presAssocID="{080CE97B-7A1A-4F9B-A18E-1D493A0E579C}" presName="thickLine" presStyleLbl="alignNode1" presStyleIdx="14" presStyleCnt="16"/>
      <dgm:spPr/>
    </dgm:pt>
    <dgm:pt modelId="{3B8F0612-6AED-4A15-83FB-0B421CC09AA2}" type="pres">
      <dgm:prSet presAssocID="{080CE97B-7A1A-4F9B-A18E-1D493A0E579C}" presName="horz1" presStyleCnt="0"/>
      <dgm:spPr/>
    </dgm:pt>
    <dgm:pt modelId="{5AEBE1E9-56A2-45C7-9550-38858FD7D2B7}" type="pres">
      <dgm:prSet presAssocID="{080CE97B-7A1A-4F9B-A18E-1D493A0E579C}" presName="tx1" presStyleLbl="revTx" presStyleIdx="14" presStyleCnt="16"/>
      <dgm:spPr/>
    </dgm:pt>
    <dgm:pt modelId="{4B0131CA-4587-41A3-AB3F-8AE1276680DE}" type="pres">
      <dgm:prSet presAssocID="{080CE97B-7A1A-4F9B-A18E-1D493A0E579C}" presName="vert1" presStyleCnt="0"/>
      <dgm:spPr/>
    </dgm:pt>
    <dgm:pt modelId="{98A7B6CA-94E9-4C86-AB7B-B512BAD1F858}" type="pres">
      <dgm:prSet presAssocID="{75EDDB45-E15A-4E02-AF57-DC14C6A30963}" presName="thickLine" presStyleLbl="alignNode1" presStyleIdx="15" presStyleCnt="16"/>
      <dgm:spPr/>
    </dgm:pt>
    <dgm:pt modelId="{FD9646C4-224C-44D6-824E-43BB176E1F15}" type="pres">
      <dgm:prSet presAssocID="{75EDDB45-E15A-4E02-AF57-DC14C6A30963}" presName="horz1" presStyleCnt="0"/>
      <dgm:spPr/>
    </dgm:pt>
    <dgm:pt modelId="{18040307-1CDD-4057-984C-09F6F8DCD992}" type="pres">
      <dgm:prSet presAssocID="{75EDDB45-E15A-4E02-AF57-DC14C6A30963}" presName="tx1" presStyleLbl="revTx" presStyleIdx="15" presStyleCnt="16"/>
      <dgm:spPr/>
    </dgm:pt>
    <dgm:pt modelId="{6198F059-A7B1-48BB-A57F-CB66922057B1}" type="pres">
      <dgm:prSet presAssocID="{75EDDB45-E15A-4E02-AF57-DC14C6A30963}" presName="vert1" presStyleCnt="0"/>
      <dgm:spPr/>
    </dgm:pt>
  </dgm:ptLst>
  <dgm:cxnLst>
    <dgm:cxn modelId="{313DE304-13D5-4DBC-9F79-9A1E1C7823C6}" srcId="{995E36A4-6CBF-4B12-A6CE-34682490CA02}" destId="{41010C45-354E-4150-AF0C-E0F7C4666FC9}" srcOrd="5" destOrd="0" parTransId="{796D80EA-DD12-461E-B71C-C1E5322B7B68}" sibTransId="{2478C98F-D3DF-4413-9457-ECAD0B094F46}"/>
    <dgm:cxn modelId="{C319F705-6A91-4908-9DB8-E7B05C8528D9}" type="presOf" srcId="{995E36A4-6CBF-4B12-A6CE-34682490CA02}" destId="{3B26235A-E605-4F0E-B2C0-33FBEB0AD3B3}" srcOrd="0" destOrd="0" presId="urn:microsoft.com/office/officeart/2008/layout/LinedList"/>
    <dgm:cxn modelId="{F6B8E718-3D57-4F6E-AFCA-528B3E51C478}" type="presOf" srcId="{FE1D663C-3648-41FF-AE7C-C63A784B16F4}" destId="{36630A43-9813-4801-878F-40E5CE35C02B}" srcOrd="0" destOrd="0" presId="urn:microsoft.com/office/officeart/2008/layout/LinedList"/>
    <dgm:cxn modelId="{BF768C36-6AE4-4C79-BAFC-FB2377381017}" type="presOf" srcId="{41010C45-354E-4150-AF0C-E0F7C4666FC9}" destId="{0C004E0E-6774-4576-9F5C-57832876E3B4}" srcOrd="0" destOrd="0" presId="urn:microsoft.com/office/officeart/2008/layout/LinedList"/>
    <dgm:cxn modelId="{E49BEA5B-C27C-4A5B-9146-58A48B61C973}" type="presOf" srcId="{26409FFF-C7EE-43AF-B5D4-E2AEE17643C4}" destId="{93D0D974-1598-4974-ACF6-F8155B078C67}" srcOrd="0" destOrd="0" presId="urn:microsoft.com/office/officeart/2008/layout/LinedList"/>
    <dgm:cxn modelId="{DFBC5F5C-966A-4EB8-AA59-AF2826C14366}" type="presOf" srcId="{1207DC67-939F-4988-9777-967D81933D87}" destId="{5B139A54-0E6E-44A1-A1C0-C1E9CC2153D0}" srcOrd="0" destOrd="0" presId="urn:microsoft.com/office/officeart/2008/layout/LinedList"/>
    <dgm:cxn modelId="{B5748B45-ED32-4DFB-9F3E-3D1C37CC0596}" type="presOf" srcId="{6B3DE62C-2255-4462-8254-877E2D68199C}" destId="{42B7585D-E175-4A95-B041-9FBF3009F741}" srcOrd="0" destOrd="0" presId="urn:microsoft.com/office/officeart/2008/layout/LinedList"/>
    <dgm:cxn modelId="{D3855D4E-EC52-4E80-AA75-436F4523E29B}" srcId="{995E36A4-6CBF-4B12-A6CE-34682490CA02}" destId="{694C75AE-CBC1-48F9-BD7C-F71E3098595E}" srcOrd="4" destOrd="0" parTransId="{321C8014-3334-4098-B044-14572EB15913}" sibTransId="{52474DCC-D683-4754-A143-F9D18D7345AD}"/>
    <dgm:cxn modelId="{42E64D51-A266-4BEC-AFE7-70009D5951EC}" srcId="{995E36A4-6CBF-4B12-A6CE-34682490CA02}" destId="{75EDDB45-E15A-4E02-AF57-DC14C6A30963}" srcOrd="15" destOrd="0" parTransId="{EC474C9A-1702-4125-9483-98E789C8F732}" sibTransId="{24591DB7-068C-44AD-8823-C2859D5C049B}"/>
    <dgm:cxn modelId="{0F587951-693D-47ED-ABFB-8203314B07A4}" type="presOf" srcId="{080CE97B-7A1A-4F9B-A18E-1D493A0E579C}" destId="{5AEBE1E9-56A2-45C7-9550-38858FD7D2B7}" srcOrd="0" destOrd="0" presId="urn:microsoft.com/office/officeart/2008/layout/LinedList"/>
    <dgm:cxn modelId="{9A5CE053-B596-4A06-A933-4300AFD045A7}" type="presOf" srcId="{BF6B419C-234D-4B42-B8ED-90590AA4C2B3}" destId="{9516E9F4-702C-4A9B-BA6B-FB1C15715FF8}" srcOrd="0" destOrd="0" presId="urn:microsoft.com/office/officeart/2008/layout/LinedList"/>
    <dgm:cxn modelId="{719B5378-98FB-4941-89E6-E2F2E0FD31A9}" type="presOf" srcId="{D8927921-3505-430D-BD46-F6118D836763}" destId="{0B5E53DF-D7C0-4245-8972-229DFD844944}" srcOrd="0" destOrd="0" presId="urn:microsoft.com/office/officeart/2008/layout/LinedList"/>
    <dgm:cxn modelId="{60F78481-9D53-4A7D-87F6-733E46B489E4}" type="presOf" srcId="{75EDDB45-E15A-4E02-AF57-DC14C6A30963}" destId="{18040307-1CDD-4057-984C-09F6F8DCD992}" srcOrd="0" destOrd="0" presId="urn:microsoft.com/office/officeart/2008/layout/LinedList"/>
    <dgm:cxn modelId="{78B3689A-1DD4-491C-BF27-F3E7658F514E}" srcId="{995E36A4-6CBF-4B12-A6CE-34682490CA02}" destId="{F729CDB4-952A-4D7F-90CC-4A78667AAA65}" srcOrd="0" destOrd="0" parTransId="{12792C78-9A92-40F0-9EA7-C727072919AD}" sibTransId="{9BEFEDC9-0AC9-4EEB-9FE5-4E5976C284AC}"/>
    <dgm:cxn modelId="{470ECD9C-27AA-4C2A-95BB-D567E0AC612B}" srcId="{995E36A4-6CBF-4B12-A6CE-34682490CA02}" destId="{26409FFF-C7EE-43AF-B5D4-E2AEE17643C4}" srcOrd="2" destOrd="0" parTransId="{939E91A7-9C99-40D8-A137-E9F6ABED4E79}" sibTransId="{9C0DA2D2-A4CD-4753-A007-6A0276D2E468}"/>
    <dgm:cxn modelId="{A85923A2-66D0-4341-B9D0-481F7E1DA915}" type="presOf" srcId="{694C75AE-CBC1-48F9-BD7C-F71E3098595E}" destId="{EE01733D-3EB3-443C-A172-6CDE504FACF8}" srcOrd="0" destOrd="0" presId="urn:microsoft.com/office/officeart/2008/layout/LinedList"/>
    <dgm:cxn modelId="{502FF4A8-7D6B-4D27-9577-36A12EFB3F5A}" srcId="{995E36A4-6CBF-4B12-A6CE-34682490CA02}" destId="{D8927921-3505-430D-BD46-F6118D836763}" srcOrd="9" destOrd="0" parTransId="{0A6C7D78-781D-4FBE-A8EF-18E90F8940E2}" sibTransId="{3D6F6721-AAC2-4812-83F8-0F44212F4F38}"/>
    <dgm:cxn modelId="{53A2ACAB-1144-4B3E-8E6E-DEDADE8885FB}" srcId="{995E36A4-6CBF-4B12-A6CE-34682490CA02}" destId="{1207DC67-939F-4988-9777-967D81933D87}" srcOrd="8" destOrd="0" parTransId="{9C351C4F-C7E8-4BE8-82FA-0346A68EBA93}" sibTransId="{2F8785A5-D376-4A84-948B-2A213B4A05B9}"/>
    <dgm:cxn modelId="{0E9732AD-7D74-4BC2-9CA5-DAF209A98FF5}" srcId="{995E36A4-6CBF-4B12-A6CE-34682490CA02}" destId="{080CE97B-7A1A-4F9B-A18E-1D493A0E579C}" srcOrd="14" destOrd="0" parTransId="{43A2A649-2C3E-4547-8B44-315A1AC0FD3F}" sibTransId="{E90740B2-4C33-4A22-BC0F-349F8CAFF899}"/>
    <dgm:cxn modelId="{55BEF7B6-E75A-4AB1-89AF-FE03A2D1D0A7}" type="presOf" srcId="{F729CDB4-952A-4D7F-90CC-4A78667AAA65}" destId="{D99E55B0-51F7-4368-9247-1D2A4C413CEE}" srcOrd="0" destOrd="0" presId="urn:microsoft.com/office/officeart/2008/layout/LinedList"/>
    <dgm:cxn modelId="{F77EDFBB-235E-40DC-A6AD-7378904B3FA3}" srcId="{995E36A4-6CBF-4B12-A6CE-34682490CA02}" destId="{8A95204D-90F5-4855-85F7-55DFBD61BB7D}" srcOrd="10" destOrd="0" parTransId="{4B0170BD-0F50-4398-AE15-77D97D1AEF6F}" sibTransId="{86238D84-EC2D-495F-BE36-6BFFE58C7BD9}"/>
    <dgm:cxn modelId="{973C89BC-55D9-4E01-9928-34D911E99CCA}" srcId="{995E36A4-6CBF-4B12-A6CE-34682490CA02}" destId="{6B3DE62C-2255-4462-8254-877E2D68199C}" srcOrd="6" destOrd="0" parTransId="{EE26B07E-D7BD-41F1-975D-BB16B5FE3A19}" sibTransId="{C54E5751-9EB0-4939-88AA-41607CFA95AC}"/>
    <dgm:cxn modelId="{705234BD-3ECC-440C-93E8-69BAD82AFEAF}" srcId="{995E36A4-6CBF-4B12-A6CE-34682490CA02}" destId="{BF6B419C-234D-4B42-B8ED-90590AA4C2B3}" srcOrd="12" destOrd="0" parTransId="{2B9F1DE8-2BE0-4ACF-9687-13A2FCAABC06}" sibTransId="{BCDBC16D-0D3B-4F38-B65E-1723AF824DB9}"/>
    <dgm:cxn modelId="{1E2C28D1-534C-47CC-95B0-1F1CA9686C48}" srcId="{995E36A4-6CBF-4B12-A6CE-34682490CA02}" destId="{2C7AA10B-7CB1-45E2-878D-C9FFFBF3A819}" srcOrd="1" destOrd="0" parTransId="{FA502AD1-FEF1-479E-B0D4-9B8BF667FBA4}" sibTransId="{78AFD326-CF88-4D8B-9B2B-A8F8498A00C0}"/>
    <dgm:cxn modelId="{A14F0EDB-2543-4004-8381-56C032015403}" srcId="{995E36A4-6CBF-4B12-A6CE-34682490CA02}" destId="{FE1D663C-3648-41FF-AE7C-C63A784B16F4}" srcOrd="7" destOrd="0" parTransId="{37AEFF78-BB41-4DE8-B30E-12BD140515A0}" sibTransId="{FF9331C5-ECAC-404E-84E0-5EA0D065D9D6}"/>
    <dgm:cxn modelId="{B591B7E5-2FA8-42B2-978D-60DEA8333F31}" type="presOf" srcId="{F9AB2E3E-0C66-4FEF-84C0-C99930EB0146}" destId="{448ECF9D-4BB1-4D07-8C9C-7CFBE0908A40}" srcOrd="0" destOrd="0" presId="urn:microsoft.com/office/officeart/2008/layout/LinedList"/>
    <dgm:cxn modelId="{FA591CE6-C28F-48F6-8CA7-CE59E7E965EF}" type="presOf" srcId="{2C7AA10B-7CB1-45E2-878D-C9FFFBF3A819}" destId="{FB51572C-908D-4DDB-B36F-244F55F43B0F}" srcOrd="0" destOrd="0" presId="urn:microsoft.com/office/officeart/2008/layout/LinedList"/>
    <dgm:cxn modelId="{3A7966E6-6DC9-4AA8-A4A4-435A7B908596}" type="presOf" srcId="{C1AF2017-E209-4895-89E2-7B65AEE08CB7}" destId="{F67AB527-32AC-4C5C-9A10-7D25D7C2E56C}" srcOrd="0" destOrd="0" presId="urn:microsoft.com/office/officeart/2008/layout/LinedList"/>
    <dgm:cxn modelId="{11233AEB-1A1B-4A45-9090-E19A5808CC2D}" srcId="{995E36A4-6CBF-4B12-A6CE-34682490CA02}" destId="{3D59F5CA-C61F-456A-B6A6-C81928A4054C}" srcOrd="11" destOrd="0" parTransId="{0FA9B235-8C0D-40A2-8756-532BEEBFF1E2}" sibTransId="{0CC124F1-A0C7-4462-84DA-D215D1EA3352}"/>
    <dgm:cxn modelId="{1C754CEB-27AE-4626-AFC0-1A61E17CD55D}" srcId="{995E36A4-6CBF-4B12-A6CE-34682490CA02}" destId="{F9AB2E3E-0C66-4FEF-84C0-C99930EB0146}" srcOrd="3" destOrd="0" parTransId="{6F7B7120-BDDC-4F1F-A46D-2F10389F4419}" sibTransId="{A66FDA04-91E0-401C-84FA-7E42C00024C1}"/>
    <dgm:cxn modelId="{9E5F59EE-1E79-4B0E-8B46-53CAADD60DEF}" srcId="{995E36A4-6CBF-4B12-A6CE-34682490CA02}" destId="{C1AF2017-E209-4895-89E2-7B65AEE08CB7}" srcOrd="13" destOrd="0" parTransId="{17ED2EBC-BFA3-4264-810B-A64CC9496728}" sibTransId="{CB3F99FF-F19A-4E99-8156-20342A84EC05}"/>
    <dgm:cxn modelId="{B09FB1F7-809B-4BAD-84F7-1D3165F8EAFA}" type="presOf" srcId="{8A95204D-90F5-4855-85F7-55DFBD61BB7D}" destId="{2B2D51B8-6AC7-4CA4-BB81-2E525F8FBFF3}" srcOrd="0" destOrd="0" presId="urn:microsoft.com/office/officeart/2008/layout/LinedList"/>
    <dgm:cxn modelId="{E68ECAFD-A402-4B4A-8C44-C3B0E542E6D1}" type="presOf" srcId="{3D59F5CA-C61F-456A-B6A6-C81928A4054C}" destId="{AA1D8D36-0070-4FEB-986C-F9E63A18AC0F}" srcOrd="0" destOrd="0" presId="urn:microsoft.com/office/officeart/2008/layout/LinedList"/>
    <dgm:cxn modelId="{5692CC86-F075-4259-A8EF-AAC96C83B2A7}" type="presParOf" srcId="{3B26235A-E605-4F0E-B2C0-33FBEB0AD3B3}" destId="{A7DF9CA6-394E-4A3F-B3BB-BA1E5D2D5B2F}" srcOrd="0" destOrd="0" presId="urn:microsoft.com/office/officeart/2008/layout/LinedList"/>
    <dgm:cxn modelId="{EF73FADA-093F-4048-9C3E-D36EC2F6715E}" type="presParOf" srcId="{3B26235A-E605-4F0E-B2C0-33FBEB0AD3B3}" destId="{571AFCB4-3FE1-4B04-B0FE-B0CA2A799FB7}" srcOrd="1" destOrd="0" presId="urn:microsoft.com/office/officeart/2008/layout/LinedList"/>
    <dgm:cxn modelId="{6326EFDD-B497-48C6-9C7C-B4FB6E088432}" type="presParOf" srcId="{571AFCB4-3FE1-4B04-B0FE-B0CA2A799FB7}" destId="{D99E55B0-51F7-4368-9247-1D2A4C413CEE}" srcOrd="0" destOrd="0" presId="urn:microsoft.com/office/officeart/2008/layout/LinedList"/>
    <dgm:cxn modelId="{E77E347A-AD06-4D14-836D-71A7D10125B5}" type="presParOf" srcId="{571AFCB4-3FE1-4B04-B0FE-B0CA2A799FB7}" destId="{21D31890-6E5F-43CD-9114-5AC4F06953C9}" srcOrd="1" destOrd="0" presId="urn:microsoft.com/office/officeart/2008/layout/LinedList"/>
    <dgm:cxn modelId="{E777BD48-CBC0-4C78-8F54-21D8A46704CE}" type="presParOf" srcId="{3B26235A-E605-4F0E-B2C0-33FBEB0AD3B3}" destId="{988206C9-D8D6-4AE0-923C-3350A17CEC3A}" srcOrd="2" destOrd="0" presId="urn:microsoft.com/office/officeart/2008/layout/LinedList"/>
    <dgm:cxn modelId="{BA4B4BDB-C71C-4DA1-AA83-DD3D52A88266}" type="presParOf" srcId="{3B26235A-E605-4F0E-B2C0-33FBEB0AD3B3}" destId="{D72D2548-BC91-4B03-AAA7-BA2072647808}" srcOrd="3" destOrd="0" presId="urn:microsoft.com/office/officeart/2008/layout/LinedList"/>
    <dgm:cxn modelId="{3B8EE369-02F6-4E32-9D0F-C2D677AEAE39}" type="presParOf" srcId="{D72D2548-BC91-4B03-AAA7-BA2072647808}" destId="{FB51572C-908D-4DDB-B36F-244F55F43B0F}" srcOrd="0" destOrd="0" presId="urn:microsoft.com/office/officeart/2008/layout/LinedList"/>
    <dgm:cxn modelId="{2E642E49-A4B7-45C6-801D-1CFE888E43F0}" type="presParOf" srcId="{D72D2548-BC91-4B03-AAA7-BA2072647808}" destId="{1AF0B325-DF69-47F0-A966-7C2705FE40F7}" srcOrd="1" destOrd="0" presId="urn:microsoft.com/office/officeart/2008/layout/LinedList"/>
    <dgm:cxn modelId="{47DFCBDD-C72E-4D4A-9B1A-F1FEE3853A44}" type="presParOf" srcId="{3B26235A-E605-4F0E-B2C0-33FBEB0AD3B3}" destId="{2BF095FC-DFEB-4EE9-BF32-084343811E43}" srcOrd="4" destOrd="0" presId="urn:microsoft.com/office/officeart/2008/layout/LinedList"/>
    <dgm:cxn modelId="{EFC11E36-7A75-463A-8A06-5B76595B40B7}" type="presParOf" srcId="{3B26235A-E605-4F0E-B2C0-33FBEB0AD3B3}" destId="{25A40E1C-6472-4BA8-8712-82908BA7C207}" srcOrd="5" destOrd="0" presId="urn:microsoft.com/office/officeart/2008/layout/LinedList"/>
    <dgm:cxn modelId="{24EBC9B7-CB21-4460-83F6-85EA387B6561}" type="presParOf" srcId="{25A40E1C-6472-4BA8-8712-82908BA7C207}" destId="{93D0D974-1598-4974-ACF6-F8155B078C67}" srcOrd="0" destOrd="0" presId="urn:microsoft.com/office/officeart/2008/layout/LinedList"/>
    <dgm:cxn modelId="{1272952A-C2A8-4D20-B2ED-9E33D2A414AC}" type="presParOf" srcId="{25A40E1C-6472-4BA8-8712-82908BA7C207}" destId="{58EB2A83-880A-4423-A8FE-176B70E6B93B}" srcOrd="1" destOrd="0" presId="urn:microsoft.com/office/officeart/2008/layout/LinedList"/>
    <dgm:cxn modelId="{84369270-13C8-4DC8-8831-AD175DB28353}" type="presParOf" srcId="{3B26235A-E605-4F0E-B2C0-33FBEB0AD3B3}" destId="{01FCCF9F-F0D0-4226-AC62-E7D24A8514FB}" srcOrd="6" destOrd="0" presId="urn:microsoft.com/office/officeart/2008/layout/LinedList"/>
    <dgm:cxn modelId="{0641CF35-F0D5-4867-AB1B-6D8828270BD2}" type="presParOf" srcId="{3B26235A-E605-4F0E-B2C0-33FBEB0AD3B3}" destId="{9ACC141F-AA5F-4A55-93E2-8F91D5411746}" srcOrd="7" destOrd="0" presId="urn:microsoft.com/office/officeart/2008/layout/LinedList"/>
    <dgm:cxn modelId="{E4056AC4-3F8D-4619-A298-2FB8717DAAB2}" type="presParOf" srcId="{9ACC141F-AA5F-4A55-93E2-8F91D5411746}" destId="{448ECF9D-4BB1-4D07-8C9C-7CFBE0908A40}" srcOrd="0" destOrd="0" presId="urn:microsoft.com/office/officeart/2008/layout/LinedList"/>
    <dgm:cxn modelId="{C42A45AC-A9C8-4E68-A8C9-A9E0671E2FB0}" type="presParOf" srcId="{9ACC141F-AA5F-4A55-93E2-8F91D5411746}" destId="{DF94A440-63BA-40D3-BE78-B1368D835D68}" srcOrd="1" destOrd="0" presId="urn:microsoft.com/office/officeart/2008/layout/LinedList"/>
    <dgm:cxn modelId="{8E80E8C3-26FD-4A2D-B33D-49FCE412FC34}" type="presParOf" srcId="{3B26235A-E605-4F0E-B2C0-33FBEB0AD3B3}" destId="{380FBF98-4534-4D2C-9CD8-4F195CFCB0AD}" srcOrd="8" destOrd="0" presId="urn:microsoft.com/office/officeart/2008/layout/LinedList"/>
    <dgm:cxn modelId="{AC5C4160-2B30-43E1-8BA9-6411D4723BB0}" type="presParOf" srcId="{3B26235A-E605-4F0E-B2C0-33FBEB0AD3B3}" destId="{AC7A4C87-A425-425B-8683-E02CB0A69ABA}" srcOrd="9" destOrd="0" presId="urn:microsoft.com/office/officeart/2008/layout/LinedList"/>
    <dgm:cxn modelId="{FFB9BA1E-1D2D-4A35-9814-4B0A913D4AC1}" type="presParOf" srcId="{AC7A4C87-A425-425B-8683-E02CB0A69ABA}" destId="{EE01733D-3EB3-443C-A172-6CDE504FACF8}" srcOrd="0" destOrd="0" presId="urn:microsoft.com/office/officeart/2008/layout/LinedList"/>
    <dgm:cxn modelId="{62148022-A466-4F04-9D92-411CBA2F04F8}" type="presParOf" srcId="{AC7A4C87-A425-425B-8683-E02CB0A69ABA}" destId="{13213C7F-88DF-4D1D-B30C-9DA22F05CE98}" srcOrd="1" destOrd="0" presId="urn:microsoft.com/office/officeart/2008/layout/LinedList"/>
    <dgm:cxn modelId="{CCA9106B-0ECC-4A87-B0AD-D55F1D0DECA7}" type="presParOf" srcId="{3B26235A-E605-4F0E-B2C0-33FBEB0AD3B3}" destId="{4AD0DA67-9F89-4654-BBC4-AA5EDC2EA5A4}" srcOrd="10" destOrd="0" presId="urn:microsoft.com/office/officeart/2008/layout/LinedList"/>
    <dgm:cxn modelId="{04B82A7A-0044-431B-BDAC-87B0D2DEC624}" type="presParOf" srcId="{3B26235A-E605-4F0E-B2C0-33FBEB0AD3B3}" destId="{6FCA296B-6BCF-4285-8175-AB417DD9CECB}" srcOrd="11" destOrd="0" presId="urn:microsoft.com/office/officeart/2008/layout/LinedList"/>
    <dgm:cxn modelId="{247390B2-06F4-44E0-8B8D-271879CE2795}" type="presParOf" srcId="{6FCA296B-6BCF-4285-8175-AB417DD9CECB}" destId="{0C004E0E-6774-4576-9F5C-57832876E3B4}" srcOrd="0" destOrd="0" presId="urn:microsoft.com/office/officeart/2008/layout/LinedList"/>
    <dgm:cxn modelId="{B0CAB829-8EFE-47BE-A176-AF7B8A71CCD1}" type="presParOf" srcId="{6FCA296B-6BCF-4285-8175-AB417DD9CECB}" destId="{1E860189-E880-4820-A013-53BA80CAD4B2}" srcOrd="1" destOrd="0" presId="urn:microsoft.com/office/officeart/2008/layout/LinedList"/>
    <dgm:cxn modelId="{EC4C98AD-7C3D-46D5-AF7F-2DFE66E1171B}" type="presParOf" srcId="{3B26235A-E605-4F0E-B2C0-33FBEB0AD3B3}" destId="{2ADF1600-1FDF-4EB7-96A7-BB07DA85832C}" srcOrd="12" destOrd="0" presId="urn:microsoft.com/office/officeart/2008/layout/LinedList"/>
    <dgm:cxn modelId="{69B41442-43C2-4F46-B947-D6FE03D23FD5}" type="presParOf" srcId="{3B26235A-E605-4F0E-B2C0-33FBEB0AD3B3}" destId="{C36BA5C3-12A8-4D39-B360-4F88B2FD3B90}" srcOrd="13" destOrd="0" presId="urn:microsoft.com/office/officeart/2008/layout/LinedList"/>
    <dgm:cxn modelId="{9FAA3ACF-5B0D-4481-BC4B-3478278FB1AC}" type="presParOf" srcId="{C36BA5C3-12A8-4D39-B360-4F88B2FD3B90}" destId="{42B7585D-E175-4A95-B041-9FBF3009F741}" srcOrd="0" destOrd="0" presId="urn:microsoft.com/office/officeart/2008/layout/LinedList"/>
    <dgm:cxn modelId="{2D409654-34DA-4BD1-AF2D-98814F5EDB4E}" type="presParOf" srcId="{C36BA5C3-12A8-4D39-B360-4F88B2FD3B90}" destId="{57452BE6-9D00-4AC3-99E2-14E9D92A7745}" srcOrd="1" destOrd="0" presId="urn:microsoft.com/office/officeart/2008/layout/LinedList"/>
    <dgm:cxn modelId="{B55A5087-176E-4004-BE30-4DC4E6D84D48}" type="presParOf" srcId="{3B26235A-E605-4F0E-B2C0-33FBEB0AD3B3}" destId="{A9CC32DC-6008-4E13-B28B-837FA9542B4B}" srcOrd="14" destOrd="0" presId="urn:microsoft.com/office/officeart/2008/layout/LinedList"/>
    <dgm:cxn modelId="{6E315389-E897-4622-914F-DCC6516C89D6}" type="presParOf" srcId="{3B26235A-E605-4F0E-B2C0-33FBEB0AD3B3}" destId="{4243E264-8F60-49B9-8C51-55CBC577AAED}" srcOrd="15" destOrd="0" presId="urn:microsoft.com/office/officeart/2008/layout/LinedList"/>
    <dgm:cxn modelId="{727C9976-6982-401E-8AD1-06B4C40B92EE}" type="presParOf" srcId="{4243E264-8F60-49B9-8C51-55CBC577AAED}" destId="{36630A43-9813-4801-878F-40E5CE35C02B}" srcOrd="0" destOrd="0" presId="urn:microsoft.com/office/officeart/2008/layout/LinedList"/>
    <dgm:cxn modelId="{AD577FE9-F783-4C9A-A9FE-0D57993D810B}" type="presParOf" srcId="{4243E264-8F60-49B9-8C51-55CBC577AAED}" destId="{1AE0978D-DA02-4928-9E67-FEEF571BCA26}" srcOrd="1" destOrd="0" presId="urn:microsoft.com/office/officeart/2008/layout/LinedList"/>
    <dgm:cxn modelId="{211E98F2-AFD5-4D3C-A8D9-CEA06B9FDE58}" type="presParOf" srcId="{3B26235A-E605-4F0E-B2C0-33FBEB0AD3B3}" destId="{DEB21AE4-EADD-4E66-BAA7-D1211AC96976}" srcOrd="16" destOrd="0" presId="urn:microsoft.com/office/officeart/2008/layout/LinedList"/>
    <dgm:cxn modelId="{5D6F464B-C534-4A5F-B904-8C351B794FE6}" type="presParOf" srcId="{3B26235A-E605-4F0E-B2C0-33FBEB0AD3B3}" destId="{324AA161-E9A7-447B-B18E-3CD10C1AD055}" srcOrd="17" destOrd="0" presId="urn:microsoft.com/office/officeart/2008/layout/LinedList"/>
    <dgm:cxn modelId="{19DFD77F-34D7-4053-B6B4-F137010773C7}" type="presParOf" srcId="{324AA161-E9A7-447B-B18E-3CD10C1AD055}" destId="{5B139A54-0E6E-44A1-A1C0-C1E9CC2153D0}" srcOrd="0" destOrd="0" presId="urn:microsoft.com/office/officeart/2008/layout/LinedList"/>
    <dgm:cxn modelId="{2148569C-F206-42A7-A26F-579593DF7877}" type="presParOf" srcId="{324AA161-E9A7-447B-B18E-3CD10C1AD055}" destId="{546FBEAF-10C6-48C3-A294-4DA62DEEB570}" srcOrd="1" destOrd="0" presId="urn:microsoft.com/office/officeart/2008/layout/LinedList"/>
    <dgm:cxn modelId="{FF01E3C7-DAB1-4B5E-A4BA-77C37C2C4EAF}" type="presParOf" srcId="{3B26235A-E605-4F0E-B2C0-33FBEB0AD3B3}" destId="{B2293DFD-889D-4C6F-B6BD-377170F405C4}" srcOrd="18" destOrd="0" presId="urn:microsoft.com/office/officeart/2008/layout/LinedList"/>
    <dgm:cxn modelId="{36300CB8-C261-45E7-96C6-21A87EE0D9C4}" type="presParOf" srcId="{3B26235A-E605-4F0E-B2C0-33FBEB0AD3B3}" destId="{C416B465-0D32-42DE-910C-3E8E5D05715A}" srcOrd="19" destOrd="0" presId="urn:microsoft.com/office/officeart/2008/layout/LinedList"/>
    <dgm:cxn modelId="{A1397565-2898-41DA-AE28-51D32A9ACA4A}" type="presParOf" srcId="{C416B465-0D32-42DE-910C-3E8E5D05715A}" destId="{0B5E53DF-D7C0-4245-8972-229DFD844944}" srcOrd="0" destOrd="0" presId="urn:microsoft.com/office/officeart/2008/layout/LinedList"/>
    <dgm:cxn modelId="{7F271C0A-8C25-446C-B458-CBC5DBA8245E}" type="presParOf" srcId="{C416B465-0D32-42DE-910C-3E8E5D05715A}" destId="{AE77B8FE-54A0-45CC-B20A-3931DBB439C2}" srcOrd="1" destOrd="0" presId="urn:microsoft.com/office/officeart/2008/layout/LinedList"/>
    <dgm:cxn modelId="{79A0E8DF-A6D9-4802-8600-BA97672D1433}" type="presParOf" srcId="{3B26235A-E605-4F0E-B2C0-33FBEB0AD3B3}" destId="{C92B72EF-FFF4-4601-AAB1-EAFB9987960F}" srcOrd="20" destOrd="0" presId="urn:microsoft.com/office/officeart/2008/layout/LinedList"/>
    <dgm:cxn modelId="{14184ED8-8C8A-4730-91C3-1D79EE4BEC20}" type="presParOf" srcId="{3B26235A-E605-4F0E-B2C0-33FBEB0AD3B3}" destId="{0DD3D801-E897-4BB7-9295-FAC0D43B3028}" srcOrd="21" destOrd="0" presId="urn:microsoft.com/office/officeart/2008/layout/LinedList"/>
    <dgm:cxn modelId="{F51FE56E-A5F6-432E-BC2F-A69545873E26}" type="presParOf" srcId="{0DD3D801-E897-4BB7-9295-FAC0D43B3028}" destId="{2B2D51B8-6AC7-4CA4-BB81-2E525F8FBFF3}" srcOrd="0" destOrd="0" presId="urn:microsoft.com/office/officeart/2008/layout/LinedList"/>
    <dgm:cxn modelId="{83839B64-FCEC-46CF-A7E3-CA9E8A5D7498}" type="presParOf" srcId="{0DD3D801-E897-4BB7-9295-FAC0D43B3028}" destId="{55995FC7-F159-430B-AA16-6C0F1BD78935}" srcOrd="1" destOrd="0" presId="urn:microsoft.com/office/officeart/2008/layout/LinedList"/>
    <dgm:cxn modelId="{74F0E5C9-7370-410F-9E0F-4BB32D1A3E4E}" type="presParOf" srcId="{3B26235A-E605-4F0E-B2C0-33FBEB0AD3B3}" destId="{CDBECF5B-8440-4D2B-B5BD-4EB8B24F3E73}" srcOrd="22" destOrd="0" presId="urn:microsoft.com/office/officeart/2008/layout/LinedList"/>
    <dgm:cxn modelId="{78717301-E07C-4A3C-BB16-6AEDEE661DDC}" type="presParOf" srcId="{3B26235A-E605-4F0E-B2C0-33FBEB0AD3B3}" destId="{52995396-52E6-4CDF-B9DC-6E4717B3FDE6}" srcOrd="23" destOrd="0" presId="urn:microsoft.com/office/officeart/2008/layout/LinedList"/>
    <dgm:cxn modelId="{90E564BC-14DE-4844-B160-7340170663E3}" type="presParOf" srcId="{52995396-52E6-4CDF-B9DC-6E4717B3FDE6}" destId="{AA1D8D36-0070-4FEB-986C-F9E63A18AC0F}" srcOrd="0" destOrd="0" presId="urn:microsoft.com/office/officeart/2008/layout/LinedList"/>
    <dgm:cxn modelId="{5DA473E7-6F78-4F9B-8FB2-D6D75031735C}" type="presParOf" srcId="{52995396-52E6-4CDF-B9DC-6E4717B3FDE6}" destId="{90918B1D-EFCC-4478-BDF3-A09945D83C53}" srcOrd="1" destOrd="0" presId="urn:microsoft.com/office/officeart/2008/layout/LinedList"/>
    <dgm:cxn modelId="{0A0BF4B7-8F85-4348-9B41-5FF14CB520BB}" type="presParOf" srcId="{3B26235A-E605-4F0E-B2C0-33FBEB0AD3B3}" destId="{06F98FD5-1ED6-4857-8187-7901DABEC67A}" srcOrd="24" destOrd="0" presId="urn:microsoft.com/office/officeart/2008/layout/LinedList"/>
    <dgm:cxn modelId="{C9888AD6-84AC-48F9-BD4A-6EBEFF881C9D}" type="presParOf" srcId="{3B26235A-E605-4F0E-B2C0-33FBEB0AD3B3}" destId="{CFB8654A-929E-46D2-A1DF-3248F068DB25}" srcOrd="25" destOrd="0" presId="urn:microsoft.com/office/officeart/2008/layout/LinedList"/>
    <dgm:cxn modelId="{659033A7-5326-4005-B694-68332B9C8644}" type="presParOf" srcId="{CFB8654A-929E-46D2-A1DF-3248F068DB25}" destId="{9516E9F4-702C-4A9B-BA6B-FB1C15715FF8}" srcOrd="0" destOrd="0" presId="urn:microsoft.com/office/officeart/2008/layout/LinedList"/>
    <dgm:cxn modelId="{281AA15F-763F-48BA-8E7A-F1B261E24BB0}" type="presParOf" srcId="{CFB8654A-929E-46D2-A1DF-3248F068DB25}" destId="{FBDC771A-C4E6-415E-AF38-0AA1A13B8D7D}" srcOrd="1" destOrd="0" presId="urn:microsoft.com/office/officeart/2008/layout/LinedList"/>
    <dgm:cxn modelId="{014E3091-96D5-48B7-BC4C-118345175F21}" type="presParOf" srcId="{3B26235A-E605-4F0E-B2C0-33FBEB0AD3B3}" destId="{A2CEBA27-0950-40EC-A7E9-45DC85D5D9F2}" srcOrd="26" destOrd="0" presId="urn:microsoft.com/office/officeart/2008/layout/LinedList"/>
    <dgm:cxn modelId="{85C3E928-1A8C-4E12-9694-C195DB37C7F7}" type="presParOf" srcId="{3B26235A-E605-4F0E-B2C0-33FBEB0AD3B3}" destId="{23CCDAC5-58E9-44FE-A170-277276E536BF}" srcOrd="27" destOrd="0" presId="urn:microsoft.com/office/officeart/2008/layout/LinedList"/>
    <dgm:cxn modelId="{2F0EBDD3-A2C6-421D-A982-44FBB094DCFD}" type="presParOf" srcId="{23CCDAC5-58E9-44FE-A170-277276E536BF}" destId="{F67AB527-32AC-4C5C-9A10-7D25D7C2E56C}" srcOrd="0" destOrd="0" presId="urn:microsoft.com/office/officeart/2008/layout/LinedList"/>
    <dgm:cxn modelId="{3559F67C-1900-4DF2-822B-D6286410C2D3}" type="presParOf" srcId="{23CCDAC5-58E9-44FE-A170-277276E536BF}" destId="{B654538B-A9D4-48C9-B7AB-C09759116694}" srcOrd="1" destOrd="0" presId="urn:microsoft.com/office/officeart/2008/layout/LinedList"/>
    <dgm:cxn modelId="{85B2BB68-85D7-4253-B2AB-9B24FAB60980}" type="presParOf" srcId="{3B26235A-E605-4F0E-B2C0-33FBEB0AD3B3}" destId="{953BE705-62F2-439B-9016-371AD7945373}" srcOrd="28" destOrd="0" presId="urn:microsoft.com/office/officeart/2008/layout/LinedList"/>
    <dgm:cxn modelId="{291D4A34-32CA-4049-A488-863CAD1AE2BA}" type="presParOf" srcId="{3B26235A-E605-4F0E-B2C0-33FBEB0AD3B3}" destId="{3B8F0612-6AED-4A15-83FB-0B421CC09AA2}" srcOrd="29" destOrd="0" presId="urn:microsoft.com/office/officeart/2008/layout/LinedList"/>
    <dgm:cxn modelId="{62A3729B-B3F4-4C77-9617-6C11DC8722F3}" type="presParOf" srcId="{3B8F0612-6AED-4A15-83FB-0B421CC09AA2}" destId="{5AEBE1E9-56A2-45C7-9550-38858FD7D2B7}" srcOrd="0" destOrd="0" presId="urn:microsoft.com/office/officeart/2008/layout/LinedList"/>
    <dgm:cxn modelId="{59DB68BC-0F3C-42CC-9D7B-CF88C12B590A}" type="presParOf" srcId="{3B8F0612-6AED-4A15-83FB-0B421CC09AA2}" destId="{4B0131CA-4587-41A3-AB3F-8AE1276680DE}" srcOrd="1" destOrd="0" presId="urn:microsoft.com/office/officeart/2008/layout/LinedList"/>
    <dgm:cxn modelId="{A8703F47-3DF4-4E6D-B98F-6289B82DE39E}" type="presParOf" srcId="{3B26235A-E605-4F0E-B2C0-33FBEB0AD3B3}" destId="{98A7B6CA-94E9-4C86-AB7B-B512BAD1F858}" srcOrd="30" destOrd="0" presId="urn:microsoft.com/office/officeart/2008/layout/LinedList"/>
    <dgm:cxn modelId="{36B04162-A3A3-40FF-9E7A-C216ACFCAC2F}" type="presParOf" srcId="{3B26235A-E605-4F0E-B2C0-33FBEB0AD3B3}" destId="{FD9646C4-224C-44D6-824E-43BB176E1F15}" srcOrd="31" destOrd="0" presId="urn:microsoft.com/office/officeart/2008/layout/LinedList"/>
    <dgm:cxn modelId="{F507C17F-3067-46A4-870D-1AB46ACFED66}" type="presParOf" srcId="{FD9646C4-224C-44D6-824E-43BB176E1F15}" destId="{18040307-1CDD-4057-984C-09F6F8DCD992}" srcOrd="0" destOrd="0" presId="urn:microsoft.com/office/officeart/2008/layout/LinedList"/>
    <dgm:cxn modelId="{75524590-F819-4E33-8141-D3800862E6B8}" type="presParOf" srcId="{FD9646C4-224C-44D6-824E-43BB176E1F15}" destId="{6198F059-A7B1-48BB-A57F-CB66922057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BCE814-03F9-42AD-9B61-90872448A1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FE19C90-584D-49BA-8B48-D6E4ED8ED587}">
      <dgm:prSet/>
      <dgm:spPr/>
      <dgm:t>
        <a:bodyPr/>
        <a:lstStyle/>
        <a:p>
          <a:r>
            <a:rPr lang="en-US"/>
            <a:t>Homepage</a:t>
          </a:r>
        </a:p>
      </dgm:t>
    </dgm:pt>
    <dgm:pt modelId="{4A22BE16-B9E1-4719-9D60-86F487AC57AD}" type="parTrans" cxnId="{73B6F265-DD26-47E5-93DB-1676A0BB8DAB}">
      <dgm:prSet/>
      <dgm:spPr/>
      <dgm:t>
        <a:bodyPr/>
        <a:lstStyle/>
        <a:p>
          <a:endParaRPr lang="en-US"/>
        </a:p>
      </dgm:t>
    </dgm:pt>
    <dgm:pt modelId="{C8F31493-7ED2-4936-9B72-F1476C2C8E4B}" type="sibTrans" cxnId="{73B6F265-DD26-47E5-93DB-1676A0BB8DAB}">
      <dgm:prSet/>
      <dgm:spPr/>
      <dgm:t>
        <a:bodyPr/>
        <a:lstStyle/>
        <a:p>
          <a:endParaRPr lang="en-US"/>
        </a:p>
      </dgm:t>
    </dgm:pt>
    <dgm:pt modelId="{DC5C3032-1652-440C-922E-3429819171A5}">
      <dgm:prSet/>
      <dgm:spPr/>
      <dgm:t>
        <a:bodyPr/>
        <a:lstStyle/>
        <a:p>
          <a:r>
            <a:rPr lang="en-US" dirty="0"/>
            <a:t>Service Catalog</a:t>
          </a:r>
        </a:p>
      </dgm:t>
    </dgm:pt>
    <dgm:pt modelId="{38E31FFA-338E-4CC2-8D7D-A32DFD232B83}" type="parTrans" cxnId="{15B39C82-88B4-454C-995B-1784389F80F4}">
      <dgm:prSet/>
      <dgm:spPr/>
      <dgm:t>
        <a:bodyPr/>
        <a:lstStyle/>
        <a:p>
          <a:endParaRPr lang="en-US"/>
        </a:p>
      </dgm:t>
    </dgm:pt>
    <dgm:pt modelId="{D170899D-4D40-4469-8A56-88B41EC25669}" type="sibTrans" cxnId="{15B39C82-88B4-454C-995B-1784389F80F4}">
      <dgm:prSet/>
      <dgm:spPr/>
      <dgm:t>
        <a:bodyPr/>
        <a:lstStyle/>
        <a:p>
          <a:endParaRPr lang="en-US"/>
        </a:p>
      </dgm:t>
    </dgm:pt>
    <dgm:pt modelId="{3D0E9887-81F6-49FD-915F-9C165C79638C}">
      <dgm:prSet/>
      <dgm:spPr/>
      <dgm:t>
        <a:bodyPr/>
        <a:lstStyle/>
        <a:p>
          <a:r>
            <a:rPr lang="en-US" dirty="0"/>
            <a:t>Edit Booking or Cancel Booking</a:t>
          </a:r>
        </a:p>
      </dgm:t>
    </dgm:pt>
    <dgm:pt modelId="{4973763D-B6DA-4C6C-84EF-022B4D408D0A}" type="parTrans" cxnId="{766DA282-41C3-4692-8A5F-1FFF92FB5847}">
      <dgm:prSet/>
      <dgm:spPr/>
      <dgm:t>
        <a:bodyPr/>
        <a:lstStyle/>
        <a:p>
          <a:endParaRPr lang="en-US"/>
        </a:p>
      </dgm:t>
    </dgm:pt>
    <dgm:pt modelId="{8116AD33-BA29-4241-BE36-DD558DA71DBE}" type="sibTrans" cxnId="{766DA282-41C3-4692-8A5F-1FFF92FB5847}">
      <dgm:prSet/>
      <dgm:spPr/>
      <dgm:t>
        <a:bodyPr/>
        <a:lstStyle/>
        <a:p>
          <a:endParaRPr lang="en-US"/>
        </a:p>
      </dgm:t>
    </dgm:pt>
    <dgm:pt modelId="{3F12D0EF-FFF9-48D8-86B3-0E9A54528903}">
      <dgm:prSet/>
      <dgm:spPr/>
      <dgm:t>
        <a:bodyPr/>
        <a:lstStyle/>
        <a:p>
          <a:r>
            <a:rPr lang="en-US"/>
            <a:t>Registration - Customer and Professional</a:t>
          </a:r>
        </a:p>
      </dgm:t>
    </dgm:pt>
    <dgm:pt modelId="{D71F5DF1-3A24-4CA1-B352-D167112972CA}" type="parTrans" cxnId="{8335D3E8-8363-41FD-8FAC-4B0C24FDA471}">
      <dgm:prSet/>
      <dgm:spPr/>
      <dgm:t>
        <a:bodyPr/>
        <a:lstStyle/>
        <a:p>
          <a:endParaRPr lang="en-US"/>
        </a:p>
      </dgm:t>
    </dgm:pt>
    <dgm:pt modelId="{90726EA3-E818-4DA3-AB89-66BC40869B7C}" type="sibTrans" cxnId="{8335D3E8-8363-41FD-8FAC-4B0C24FDA471}">
      <dgm:prSet/>
      <dgm:spPr/>
      <dgm:t>
        <a:bodyPr/>
        <a:lstStyle/>
        <a:p>
          <a:endParaRPr lang="en-US"/>
        </a:p>
      </dgm:t>
    </dgm:pt>
    <dgm:pt modelId="{08016AEC-E99A-4FBA-84EA-94E74A13EFED}">
      <dgm:prSet/>
      <dgm:spPr/>
      <dgm:t>
        <a:bodyPr/>
        <a:lstStyle/>
        <a:p>
          <a:r>
            <a:rPr lang="en-US"/>
            <a:t>Login - Customer and Professional</a:t>
          </a:r>
        </a:p>
      </dgm:t>
    </dgm:pt>
    <dgm:pt modelId="{57641908-6DA7-4A6A-9B05-36CD187D8E01}" type="parTrans" cxnId="{06507FC3-2A6B-4D42-8109-62BDB95F5FAB}">
      <dgm:prSet/>
      <dgm:spPr/>
      <dgm:t>
        <a:bodyPr/>
        <a:lstStyle/>
        <a:p>
          <a:endParaRPr lang="en-US"/>
        </a:p>
      </dgm:t>
    </dgm:pt>
    <dgm:pt modelId="{D071D35E-B4FC-4B89-8C1E-E868CC6C6C34}" type="sibTrans" cxnId="{06507FC3-2A6B-4D42-8109-62BDB95F5FAB}">
      <dgm:prSet/>
      <dgm:spPr/>
      <dgm:t>
        <a:bodyPr/>
        <a:lstStyle/>
        <a:p>
          <a:endParaRPr lang="en-US"/>
        </a:p>
      </dgm:t>
    </dgm:pt>
    <dgm:pt modelId="{D20BE15C-5812-487F-A207-8A167B45A22C}">
      <dgm:prSet/>
      <dgm:spPr/>
      <dgm:t>
        <a:bodyPr/>
        <a:lstStyle/>
        <a:p>
          <a:r>
            <a:rPr lang="en-US"/>
            <a:t>Book - Calendar, and Time</a:t>
          </a:r>
        </a:p>
      </dgm:t>
    </dgm:pt>
    <dgm:pt modelId="{DAEC1878-DB69-41DB-916F-38A3690310FC}" type="parTrans" cxnId="{08F9029E-8D4D-4C8B-9DE0-1A6DD4C049E5}">
      <dgm:prSet/>
      <dgm:spPr/>
      <dgm:t>
        <a:bodyPr/>
        <a:lstStyle/>
        <a:p>
          <a:endParaRPr lang="en-US"/>
        </a:p>
      </dgm:t>
    </dgm:pt>
    <dgm:pt modelId="{867CDCFB-3127-4C18-8B45-DB94678F9A37}" type="sibTrans" cxnId="{08F9029E-8D4D-4C8B-9DE0-1A6DD4C049E5}">
      <dgm:prSet/>
      <dgm:spPr/>
      <dgm:t>
        <a:bodyPr/>
        <a:lstStyle/>
        <a:p>
          <a:endParaRPr lang="en-US"/>
        </a:p>
      </dgm:t>
    </dgm:pt>
    <dgm:pt modelId="{F8CFA21C-1410-411D-9B92-32827EC23C7C}">
      <dgm:prSet/>
      <dgm:spPr/>
      <dgm:t>
        <a:bodyPr/>
        <a:lstStyle/>
        <a:p>
          <a:r>
            <a:rPr lang="en-US"/>
            <a:t>Booking Confirmation via email or in-app</a:t>
          </a:r>
        </a:p>
      </dgm:t>
    </dgm:pt>
    <dgm:pt modelId="{D2E6327A-653E-48EE-A5AA-08AA5607F7D1}" type="parTrans" cxnId="{5CABA504-510B-44E8-A84C-E130FEE9B497}">
      <dgm:prSet/>
      <dgm:spPr/>
      <dgm:t>
        <a:bodyPr/>
        <a:lstStyle/>
        <a:p>
          <a:endParaRPr lang="en-US"/>
        </a:p>
      </dgm:t>
    </dgm:pt>
    <dgm:pt modelId="{35F22644-CEE5-4A53-8418-F1EEF8E454D2}" type="sibTrans" cxnId="{5CABA504-510B-44E8-A84C-E130FEE9B497}">
      <dgm:prSet/>
      <dgm:spPr/>
      <dgm:t>
        <a:bodyPr/>
        <a:lstStyle/>
        <a:p>
          <a:endParaRPr lang="en-US"/>
        </a:p>
      </dgm:t>
    </dgm:pt>
    <dgm:pt modelId="{1D5413BD-5610-49FC-86EB-4915821AEFB9}" type="pres">
      <dgm:prSet presAssocID="{64BCE814-03F9-42AD-9B61-90872448A1EB}" presName="root" presStyleCnt="0">
        <dgm:presLayoutVars>
          <dgm:dir/>
          <dgm:resizeHandles val="exact"/>
        </dgm:presLayoutVars>
      </dgm:prSet>
      <dgm:spPr/>
    </dgm:pt>
    <dgm:pt modelId="{8CDDE112-DFB6-4C60-92C5-CAB09ED4B347}" type="pres">
      <dgm:prSet presAssocID="{9FE19C90-584D-49BA-8B48-D6E4ED8ED587}" presName="compNode" presStyleCnt="0"/>
      <dgm:spPr/>
    </dgm:pt>
    <dgm:pt modelId="{1DC678DA-8BF9-4468-BDEF-22E9E1E347C3}" type="pres">
      <dgm:prSet presAssocID="{9FE19C90-584D-49BA-8B48-D6E4ED8ED587}" presName="bgRect" presStyleLbl="bgShp" presStyleIdx="0" presStyleCnt="7"/>
      <dgm:spPr/>
    </dgm:pt>
    <dgm:pt modelId="{9598616C-C6E1-4B34-A02C-CFD3A35AD698}" type="pres">
      <dgm:prSet presAssocID="{9FE19C90-584D-49BA-8B48-D6E4ED8ED58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1FCF05A2-B133-4E4C-9F14-AD45212068C9}" type="pres">
      <dgm:prSet presAssocID="{9FE19C90-584D-49BA-8B48-D6E4ED8ED587}" presName="spaceRect" presStyleCnt="0"/>
      <dgm:spPr/>
    </dgm:pt>
    <dgm:pt modelId="{02BC4CD5-57D1-45DB-B7B5-D456211B80C3}" type="pres">
      <dgm:prSet presAssocID="{9FE19C90-584D-49BA-8B48-D6E4ED8ED587}" presName="parTx" presStyleLbl="revTx" presStyleIdx="0" presStyleCnt="7">
        <dgm:presLayoutVars>
          <dgm:chMax val="0"/>
          <dgm:chPref val="0"/>
        </dgm:presLayoutVars>
      </dgm:prSet>
      <dgm:spPr/>
    </dgm:pt>
    <dgm:pt modelId="{E2C5307D-F551-4F9D-B000-A5A530C4D3D4}" type="pres">
      <dgm:prSet presAssocID="{C8F31493-7ED2-4936-9B72-F1476C2C8E4B}" presName="sibTrans" presStyleCnt="0"/>
      <dgm:spPr/>
    </dgm:pt>
    <dgm:pt modelId="{84C040B2-6972-4C2D-BA02-D7DAC755333C}" type="pres">
      <dgm:prSet presAssocID="{DC5C3032-1652-440C-922E-3429819171A5}" presName="compNode" presStyleCnt="0"/>
      <dgm:spPr/>
    </dgm:pt>
    <dgm:pt modelId="{24442D37-22B1-4358-A2E8-B3BB88FA4B34}" type="pres">
      <dgm:prSet presAssocID="{DC5C3032-1652-440C-922E-3429819171A5}" presName="bgRect" presStyleLbl="bgShp" presStyleIdx="1" presStyleCnt="7"/>
      <dgm:spPr/>
    </dgm:pt>
    <dgm:pt modelId="{D55AC8B1-3B7E-4701-A3E2-0B3D85F6E41E}" type="pres">
      <dgm:prSet presAssocID="{DC5C3032-1652-440C-922E-3429819171A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27639FF2-9871-4ABE-A777-9D6F95189E8A}" type="pres">
      <dgm:prSet presAssocID="{DC5C3032-1652-440C-922E-3429819171A5}" presName="spaceRect" presStyleCnt="0"/>
      <dgm:spPr/>
    </dgm:pt>
    <dgm:pt modelId="{6B7D89B0-5914-4C20-93FF-FED656A77F7B}" type="pres">
      <dgm:prSet presAssocID="{DC5C3032-1652-440C-922E-3429819171A5}" presName="parTx" presStyleLbl="revTx" presStyleIdx="1" presStyleCnt="7">
        <dgm:presLayoutVars>
          <dgm:chMax val="0"/>
          <dgm:chPref val="0"/>
        </dgm:presLayoutVars>
      </dgm:prSet>
      <dgm:spPr/>
    </dgm:pt>
    <dgm:pt modelId="{DDAF91C0-BDCE-481C-B607-6ED1086D08FB}" type="pres">
      <dgm:prSet presAssocID="{D170899D-4D40-4469-8A56-88B41EC25669}" presName="sibTrans" presStyleCnt="0"/>
      <dgm:spPr/>
    </dgm:pt>
    <dgm:pt modelId="{B35CC325-A01D-4B7F-B510-DB4B26AA6BCC}" type="pres">
      <dgm:prSet presAssocID="{3D0E9887-81F6-49FD-915F-9C165C79638C}" presName="compNode" presStyleCnt="0"/>
      <dgm:spPr/>
    </dgm:pt>
    <dgm:pt modelId="{9B7FD958-D126-480C-9321-01C56AEC2363}" type="pres">
      <dgm:prSet presAssocID="{3D0E9887-81F6-49FD-915F-9C165C79638C}" presName="bgRect" presStyleLbl="bgShp" presStyleIdx="2" presStyleCnt="7" custLinFactNeighborX="0"/>
      <dgm:spPr/>
    </dgm:pt>
    <dgm:pt modelId="{BD7F6E44-6B96-4BA6-8E89-B9C1867F7524}" type="pres">
      <dgm:prSet presAssocID="{3D0E9887-81F6-49FD-915F-9C165C79638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EA47D265-C711-4AE9-AB78-9FDD4D4D8C27}" type="pres">
      <dgm:prSet presAssocID="{3D0E9887-81F6-49FD-915F-9C165C79638C}" presName="spaceRect" presStyleCnt="0"/>
      <dgm:spPr/>
    </dgm:pt>
    <dgm:pt modelId="{543C9D43-1BBE-4E1F-AAC3-6A0D58C6B9B8}" type="pres">
      <dgm:prSet presAssocID="{3D0E9887-81F6-49FD-915F-9C165C79638C}" presName="parTx" presStyleLbl="revTx" presStyleIdx="2" presStyleCnt="7">
        <dgm:presLayoutVars>
          <dgm:chMax val="0"/>
          <dgm:chPref val="0"/>
        </dgm:presLayoutVars>
      </dgm:prSet>
      <dgm:spPr/>
    </dgm:pt>
    <dgm:pt modelId="{EC3E82FB-4CB9-499B-83AD-EF33DACF4B21}" type="pres">
      <dgm:prSet presAssocID="{8116AD33-BA29-4241-BE36-DD558DA71DBE}" presName="sibTrans" presStyleCnt="0"/>
      <dgm:spPr/>
    </dgm:pt>
    <dgm:pt modelId="{D2AD8427-C2D5-4F68-A1C8-7891FEC1B7B9}" type="pres">
      <dgm:prSet presAssocID="{3F12D0EF-FFF9-48D8-86B3-0E9A54528903}" presName="compNode" presStyleCnt="0"/>
      <dgm:spPr/>
    </dgm:pt>
    <dgm:pt modelId="{B3955D41-0248-4B62-8215-02917E53633B}" type="pres">
      <dgm:prSet presAssocID="{3F12D0EF-FFF9-48D8-86B3-0E9A54528903}" presName="bgRect" presStyleLbl="bgShp" presStyleIdx="3" presStyleCnt="7"/>
      <dgm:spPr/>
    </dgm:pt>
    <dgm:pt modelId="{8A7DA4E3-5EFC-4831-8E97-0AE3F1635DF9}" type="pres">
      <dgm:prSet presAssocID="{3F12D0EF-FFF9-48D8-86B3-0E9A5452890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ployee Badge"/>
        </a:ext>
      </dgm:extLst>
    </dgm:pt>
    <dgm:pt modelId="{E2B2FF47-EED3-4BA7-BE11-3F8E1C030967}" type="pres">
      <dgm:prSet presAssocID="{3F12D0EF-FFF9-48D8-86B3-0E9A54528903}" presName="spaceRect" presStyleCnt="0"/>
      <dgm:spPr/>
    </dgm:pt>
    <dgm:pt modelId="{072C2F47-A902-4674-88CF-631B6C984EA4}" type="pres">
      <dgm:prSet presAssocID="{3F12D0EF-FFF9-48D8-86B3-0E9A54528903}" presName="parTx" presStyleLbl="revTx" presStyleIdx="3" presStyleCnt="7">
        <dgm:presLayoutVars>
          <dgm:chMax val="0"/>
          <dgm:chPref val="0"/>
        </dgm:presLayoutVars>
      </dgm:prSet>
      <dgm:spPr/>
    </dgm:pt>
    <dgm:pt modelId="{4BFC6101-927D-46D9-A31A-B052CB65B6B5}" type="pres">
      <dgm:prSet presAssocID="{90726EA3-E818-4DA3-AB89-66BC40869B7C}" presName="sibTrans" presStyleCnt="0"/>
      <dgm:spPr/>
    </dgm:pt>
    <dgm:pt modelId="{4BEB7FAB-B655-4083-994D-196048C09136}" type="pres">
      <dgm:prSet presAssocID="{08016AEC-E99A-4FBA-84EA-94E74A13EFED}" presName="compNode" presStyleCnt="0"/>
      <dgm:spPr/>
    </dgm:pt>
    <dgm:pt modelId="{7784E1AE-8315-46F5-AC99-1940EF74E955}" type="pres">
      <dgm:prSet presAssocID="{08016AEC-E99A-4FBA-84EA-94E74A13EFED}" presName="bgRect" presStyleLbl="bgShp" presStyleIdx="4" presStyleCnt="7"/>
      <dgm:spPr/>
    </dgm:pt>
    <dgm:pt modelId="{1B272659-B1B6-4D2A-8A82-27DF48F32FE8}" type="pres">
      <dgm:prSet presAssocID="{08016AEC-E99A-4FBA-84EA-94E74A13EFE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D2AA39A6-560E-42EE-BC30-B53F462096AF}" type="pres">
      <dgm:prSet presAssocID="{08016AEC-E99A-4FBA-84EA-94E74A13EFED}" presName="spaceRect" presStyleCnt="0"/>
      <dgm:spPr/>
    </dgm:pt>
    <dgm:pt modelId="{512067C1-F019-4C55-80D0-3FED3431BA88}" type="pres">
      <dgm:prSet presAssocID="{08016AEC-E99A-4FBA-84EA-94E74A13EFED}" presName="parTx" presStyleLbl="revTx" presStyleIdx="4" presStyleCnt="7">
        <dgm:presLayoutVars>
          <dgm:chMax val="0"/>
          <dgm:chPref val="0"/>
        </dgm:presLayoutVars>
      </dgm:prSet>
      <dgm:spPr/>
    </dgm:pt>
    <dgm:pt modelId="{220FEE16-7690-4D22-9688-C9C4CB990AE0}" type="pres">
      <dgm:prSet presAssocID="{D071D35E-B4FC-4B89-8C1E-E868CC6C6C34}" presName="sibTrans" presStyleCnt="0"/>
      <dgm:spPr/>
    </dgm:pt>
    <dgm:pt modelId="{0FC0C7C4-1854-4849-870E-10AC315B579B}" type="pres">
      <dgm:prSet presAssocID="{D20BE15C-5812-487F-A207-8A167B45A22C}" presName="compNode" presStyleCnt="0"/>
      <dgm:spPr/>
    </dgm:pt>
    <dgm:pt modelId="{8CDEE3CB-7660-4D61-9608-C8E9BC13C976}" type="pres">
      <dgm:prSet presAssocID="{D20BE15C-5812-487F-A207-8A167B45A22C}" presName="bgRect" presStyleLbl="bgShp" presStyleIdx="5" presStyleCnt="7"/>
      <dgm:spPr/>
    </dgm:pt>
    <dgm:pt modelId="{BABB8103-95D6-4823-B851-2FF1CDE3EBAF}" type="pres">
      <dgm:prSet presAssocID="{D20BE15C-5812-487F-A207-8A167B45A22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thly calendar"/>
        </a:ext>
      </dgm:extLst>
    </dgm:pt>
    <dgm:pt modelId="{E2B18C45-23E4-4C4C-804F-E6BF4F9F5924}" type="pres">
      <dgm:prSet presAssocID="{D20BE15C-5812-487F-A207-8A167B45A22C}" presName="spaceRect" presStyleCnt="0"/>
      <dgm:spPr/>
    </dgm:pt>
    <dgm:pt modelId="{195E61CF-4216-4E45-931C-F46D2DDF044C}" type="pres">
      <dgm:prSet presAssocID="{D20BE15C-5812-487F-A207-8A167B45A22C}" presName="parTx" presStyleLbl="revTx" presStyleIdx="5" presStyleCnt="7">
        <dgm:presLayoutVars>
          <dgm:chMax val="0"/>
          <dgm:chPref val="0"/>
        </dgm:presLayoutVars>
      </dgm:prSet>
      <dgm:spPr/>
    </dgm:pt>
    <dgm:pt modelId="{16BB61D9-3728-489C-8AEF-C079348A9730}" type="pres">
      <dgm:prSet presAssocID="{867CDCFB-3127-4C18-8B45-DB94678F9A37}" presName="sibTrans" presStyleCnt="0"/>
      <dgm:spPr/>
    </dgm:pt>
    <dgm:pt modelId="{F7699C6A-F685-477A-A1A6-1A49549224BD}" type="pres">
      <dgm:prSet presAssocID="{F8CFA21C-1410-411D-9B92-32827EC23C7C}" presName="compNode" presStyleCnt="0"/>
      <dgm:spPr/>
    </dgm:pt>
    <dgm:pt modelId="{9536005F-FA21-47E2-A0E7-3882F79BCFB3}" type="pres">
      <dgm:prSet presAssocID="{F8CFA21C-1410-411D-9B92-32827EC23C7C}" presName="bgRect" presStyleLbl="bgShp" presStyleIdx="6" presStyleCnt="7"/>
      <dgm:spPr/>
    </dgm:pt>
    <dgm:pt modelId="{03E0BC26-85C3-48F1-9E35-94138DA1B811}" type="pres">
      <dgm:prSet presAssocID="{F8CFA21C-1410-411D-9B92-32827EC23C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nvelope"/>
        </a:ext>
      </dgm:extLst>
    </dgm:pt>
    <dgm:pt modelId="{0D44C25F-C45C-4C9E-830F-27ECB309E218}" type="pres">
      <dgm:prSet presAssocID="{F8CFA21C-1410-411D-9B92-32827EC23C7C}" presName="spaceRect" presStyleCnt="0"/>
      <dgm:spPr/>
    </dgm:pt>
    <dgm:pt modelId="{BD648205-1D3C-4A3A-A887-86CB7A8CF8EC}" type="pres">
      <dgm:prSet presAssocID="{F8CFA21C-1410-411D-9B92-32827EC23C7C}" presName="parTx" presStyleLbl="revTx" presStyleIdx="6" presStyleCnt="7">
        <dgm:presLayoutVars>
          <dgm:chMax val="0"/>
          <dgm:chPref val="0"/>
        </dgm:presLayoutVars>
      </dgm:prSet>
      <dgm:spPr/>
    </dgm:pt>
  </dgm:ptLst>
  <dgm:cxnLst>
    <dgm:cxn modelId="{5CABA504-510B-44E8-A84C-E130FEE9B497}" srcId="{64BCE814-03F9-42AD-9B61-90872448A1EB}" destId="{F8CFA21C-1410-411D-9B92-32827EC23C7C}" srcOrd="6" destOrd="0" parTransId="{D2E6327A-653E-48EE-A5AA-08AA5607F7D1}" sibTransId="{35F22644-CEE5-4A53-8418-F1EEF8E454D2}"/>
    <dgm:cxn modelId="{283A1A11-DB5C-4539-B45A-2834226046F3}" type="presOf" srcId="{3D0E9887-81F6-49FD-915F-9C165C79638C}" destId="{543C9D43-1BBE-4E1F-AAC3-6A0D58C6B9B8}" srcOrd="0" destOrd="0" presId="urn:microsoft.com/office/officeart/2018/2/layout/IconVerticalSolidList"/>
    <dgm:cxn modelId="{73B6F265-DD26-47E5-93DB-1676A0BB8DAB}" srcId="{64BCE814-03F9-42AD-9B61-90872448A1EB}" destId="{9FE19C90-584D-49BA-8B48-D6E4ED8ED587}" srcOrd="0" destOrd="0" parTransId="{4A22BE16-B9E1-4719-9D60-86F487AC57AD}" sibTransId="{C8F31493-7ED2-4936-9B72-F1476C2C8E4B}"/>
    <dgm:cxn modelId="{3C9E384A-4403-41B1-BC7B-EFD9F2FF4C3B}" type="presOf" srcId="{9FE19C90-584D-49BA-8B48-D6E4ED8ED587}" destId="{02BC4CD5-57D1-45DB-B7B5-D456211B80C3}" srcOrd="0" destOrd="0" presId="urn:microsoft.com/office/officeart/2018/2/layout/IconVerticalSolidList"/>
    <dgm:cxn modelId="{60293B6C-CF5F-4DF9-B772-B7DE86F87807}" type="presOf" srcId="{F8CFA21C-1410-411D-9B92-32827EC23C7C}" destId="{BD648205-1D3C-4A3A-A887-86CB7A8CF8EC}" srcOrd="0" destOrd="0" presId="urn:microsoft.com/office/officeart/2018/2/layout/IconVerticalSolidList"/>
    <dgm:cxn modelId="{B5BF344D-B5D2-4F2B-9F85-321612676491}" type="presOf" srcId="{D20BE15C-5812-487F-A207-8A167B45A22C}" destId="{195E61CF-4216-4E45-931C-F46D2DDF044C}" srcOrd="0" destOrd="0" presId="urn:microsoft.com/office/officeart/2018/2/layout/IconVerticalSolidList"/>
    <dgm:cxn modelId="{31DE744E-016C-4A21-9F4C-707051646A06}" type="presOf" srcId="{3F12D0EF-FFF9-48D8-86B3-0E9A54528903}" destId="{072C2F47-A902-4674-88CF-631B6C984EA4}" srcOrd="0" destOrd="0" presId="urn:microsoft.com/office/officeart/2018/2/layout/IconVerticalSolidList"/>
    <dgm:cxn modelId="{15B39C82-88B4-454C-995B-1784389F80F4}" srcId="{64BCE814-03F9-42AD-9B61-90872448A1EB}" destId="{DC5C3032-1652-440C-922E-3429819171A5}" srcOrd="1" destOrd="0" parTransId="{38E31FFA-338E-4CC2-8D7D-A32DFD232B83}" sibTransId="{D170899D-4D40-4469-8A56-88B41EC25669}"/>
    <dgm:cxn modelId="{766DA282-41C3-4692-8A5F-1FFF92FB5847}" srcId="{64BCE814-03F9-42AD-9B61-90872448A1EB}" destId="{3D0E9887-81F6-49FD-915F-9C165C79638C}" srcOrd="2" destOrd="0" parTransId="{4973763D-B6DA-4C6C-84EF-022B4D408D0A}" sibTransId="{8116AD33-BA29-4241-BE36-DD558DA71DBE}"/>
    <dgm:cxn modelId="{08F9029E-8D4D-4C8B-9DE0-1A6DD4C049E5}" srcId="{64BCE814-03F9-42AD-9B61-90872448A1EB}" destId="{D20BE15C-5812-487F-A207-8A167B45A22C}" srcOrd="5" destOrd="0" parTransId="{DAEC1878-DB69-41DB-916F-38A3690310FC}" sibTransId="{867CDCFB-3127-4C18-8B45-DB94678F9A37}"/>
    <dgm:cxn modelId="{C61F33B9-BB59-4D1A-84E0-9CE6285442A0}" type="presOf" srcId="{08016AEC-E99A-4FBA-84EA-94E74A13EFED}" destId="{512067C1-F019-4C55-80D0-3FED3431BA88}" srcOrd="0" destOrd="0" presId="urn:microsoft.com/office/officeart/2018/2/layout/IconVerticalSolidList"/>
    <dgm:cxn modelId="{06507FC3-2A6B-4D42-8109-62BDB95F5FAB}" srcId="{64BCE814-03F9-42AD-9B61-90872448A1EB}" destId="{08016AEC-E99A-4FBA-84EA-94E74A13EFED}" srcOrd="4" destOrd="0" parTransId="{57641908-6DA7-4A6A-9B05-36CD187D8E01}" sibTransId="{D071D35E-B4FC-4B89-8C1E-E868CC6C6C34}"/>
    <dgm:cxn modelId="{4FB76BD1-9D32-4142-984E-EEF09D6D19AE}" type="presOf" srcId="{64BCE814-03F9-42AD-9B61-90872448A1EB}" destId="{1D5413BD-5610-49FC-86EB-4915821AEFB9}" srcOrd="0" destOrd="0" presId="urn:microsoft.com/office/officeart/2018/2/layout/IconVerticalSolidList"/>
    <dgm:cxn modelId="{8335D3E8-8363-41FD-8FAC-4B0C24FDA471}" srcId="{64BCE814-03F9-42AD-9B61-90872448A1EB}" destId="{3F12D0EF-FFF9-48D8-86B3-0E9A54528903}" srcOrd="3" destOrd="0" parTransId="{D71F5DF1-3A24-4CA1-B352-D167112972CA}" sibTransId="{90726EA3-E818-4DA3-AB89-66BC40869B7C}"/>
    <dgm:cxn modelId="{549A76ED-11B6-4082-9105-0D27578281CB}" type="presOf" srcId="{DC5C3032-1652-440C-922E-3429819171A5}" destId="{6B7D89B0-5914-4C20-93FF-FED656A77F7B}" srcOrd="0" destOrd="0" presId="urn:microsoft.com/office/officeart/2018/2/layout/IconVerticalSolidList"/>
    <dgm:cxn modelId="{1B7B33ED-D2F7-4AAF-A0EC-55E1F5F74781}" type="presParOf" srcId="{1D5413BD-5610-49FC-86EB-4915821AEFB9}" destId="{8CDDE112-DFB6-4C60-92C5-CAB09ED4B347}" srcOrd="0" destOrd="0" presId="urn:microsoft.com/office/officeart/2018/2/layout/IconVerticalSolidList"/>
    <dgm:cxn modelId="{45D5389A-C1D3-4CA6-A326-03B3B02A129A}" type="presParOf" srcId="{8CDDE112-DFB6-4C60-92C5-CAB09ED4B347}" destId="{1DC678DA-8BF9-4468-BDEF-22E9E1E347C3}" srcOrd="0" destOrd="0" presId="urn:microsoft.com/office/officeart/2018/2/layout/IconVerticalSolidList"/>
    <dgm:cxn modelId="{C88B6090-2A35-4FCD-B4DF-DCBC0B7AB402}" type="presParOf" srcId="{8CDDE112-DFB6-4C60-92C5-CAB09ED4B347}" destId="{9598616C-C6E1-4B34-A02C-CFD3A35AD698}" srcOrd="1" destOrd="0" presId="urn:microsoft.com/office/officeart/2018/2/layout/IconVerticalSolidList"/>
    <dgm:cxn modelId="{6D6A9945-160D-494F-81AD-8B23B83D23AA}" type="presParOf" srcId="{8CDDE112-DFB6-4C60-92C5-CAB09ED4B347}" destId="{1FCF05A2-B133-4E4C-9F14-AD45212068C9}" srcOrd="2" destOrd="0" presId="urn:microsoft.com/office/officeart/2018/2/layout/IconVerticalSolidList"/>
    <dgm:cxn modelId="{273C5F60-56F2-4435-8A0C-E5EA7D2E7D3D}" type="presParOf" srcId="{8CDDE112-DFB6-4C60-92C5-CAB09ED4B347}" destId="{02BC4CD5-57D1-45DB-B7B5-D456211B80C3}" srcOrd="3" destOrd="0" presId="urn:microsoft.com/office/officeart/2018/2/layout/IconVerticalSolidList"/>
    <dgm:cxn modelId="{3DAF358B-453A-4A67-9D6D-6C61984A5CDF}" type="presParOf" srcId="{1D5413BD-5610-49FC-86EB-4915821AEFB9}" destId="{E2C5307D-F551-4F9D-B000-A5A530C4D3D4}" srcOrd="1" destOrd="0" presId="urn:microsoft.com/office/officeart/2018/2/layout/IconVerticalSolidList"/>
    <dgm:cxn modelId="{9121E4F1-E914-4ED5-A251-328867B22F13}" type="presParOf" srcId="{1D5413BD-5610-49FC-86EB-4915821AEFB9}" destId="{84C040B2-6972-4C2D-BA02-D7DAC755333C}" srcOrd="2" destOrd="0" presId="urn:microsoft.com/office/officeart/2018/2/layout/IconVerticalSolidList"/>
    <dgm:cxn modelId="{933754FC-C690-4F68-935B-E53AB80D3A9B}" type="presParOf" srcId="{84C040B2-6972-4C2D-BA02-D7DAC755333C}" destId="{24442D37-22B1-4358-A2E8-B3BB88FA4B34}" srcOrd="0" destOrd="0" presId="urn:microsoft.com/office/officeart/2018/2/layout/IconVerticalSolidList"/>
    <dgm:cxn modelId="{498ACDC8-ECE2-41BA-98FE-E31796AC6CC6}" type="presParOf" srcId="{84C040B2-6972-4C2D-BA02-D7DAC755333C}" destId="{D55AC8B1-3B7E-4701-A3E2-0B3D85F6E41E}" srcOrd="1" destOrd="0" presId="urn:microsoft.com/office/officeart/2018/2/layout/IconVerticalSolidList"/>
    <dgm:cxn modelId="{A67D94B6-04ED-4BE9-9E61-7D9861B08A46}" type="presParOf" srcId="{84C040B2-6972-4C2D-BA02-D7DAC755333C}" destId="{27639FF2-9871-4ABE-A777-9D6F95189E8A}" srcOrd="2" destOrd="0" presId="urn:microsoft.com/office/officeart/2018/2/layout/IconVerticalSolidList"/>
    <dgm:cxn modelId="{AB5A8303-D0CF-46E9-9A5C-E45DD016AEA7}" type="presParOf" srcId="{84C040B2-6972-4C2D-BA02-D7DAC755333C}" destId="{6B7D89B0-5914-4C20-93FF-FED656A77F7B}" srcOrd="3" destOrd="0" presId="urn:microsoft.com/office/officeart/2018/2/layout/IconVerticalSolidList"/>
    <dgm:cxn modelId="{5E5DE938-0CA4-47CB-B609-E7ABEAD1C831}" type="presParOf" srcId="{1D5413BD-5610-49FC-86EB-4915821AEFB9}" destId="{DDAF91C0-BDCE-481C-B607-6ED1086D08FB}" srcOrd="3" destOrd="0" presId="urn:microsoft.com/office/officeart/2018/2/layout/IconVerticalSolidList"/>
    <dgm:cxn modelId="{1A6A7F2C-648E-4A63-BDF8-62348BD33E43}" type="presParOf" srcId="{1D5413BD-5610-49FC-86EB-4915821AEFB9}" destId="{B35CC325-A01D-4B7F-B510-DB4B26AA6BCC}" srcOrd="4" destOrd="0" presId="urn:microsoft.com/office/officeart/2018/2/layout/IconVerticalSolidList"/>
    <dgm:cxn modelId="{7520E169-50E8-464C-8959-DC2FC35BAD65}" type="presParOf" srcId="{B35CC325-A01D-4B7F-B510-DB4B26AA6BCC}" destId="{9B7FD958-D126-480C-9321-01C56AEC2363}" srcOrd="0" destOrd="0" presId="urn:microsoft.com/office/officeart/2018/2/layout/IconVerticalSolidList"/>
    <dgm:cxn modelId="{BBAA5817-8550-429C-B826-20F98DD9CAB4}" type="presParOf" srcId="{B35CC325-A01D-4B7F-B510-DB4B26AA6BCC}" destId="{BD7F6E44-6B96-4BA6-8E89-B9C1867F7524}" srcOrd="1" destOrd="0" presId="urn:microsoft.com/office/officeart/2018/2/layout/IconVerticalSolidList"/>
    <dgm:cxn modelId="{ABD03DF9-672E-4878-8FFF-43F0BBB3CCEF}" type="presParOf" srcId="{B35CC325-A01D-4B7F-B510-DB4B26AA6BCC}" destId="{EA47D265-C711-4AE9-AB78-9FDD4D4D8C27}" srcOrd="2" destOrd="0" presId="urn:microsoft.com/office/officeart/2018/2/layout/IconVerticalSolidList"/>
    <dgm:cxn modelId="{A58365AC-0393-4CA2-A614-0975A7141BC1}" type="presParOf" srcId="{B35CC325-A01D-4B7F-B510-DB4B26AA6BCC}" destId="{543C9D43-1BBE-4E1F-AAC3-6A0D58C6B9B8}" srcOrd="3" destOrd="0" presId="urn:microsoft.com/office/officeart/2018/2/layout/IconVerticalSolidList"/>
    <dgm:cxn modelId="{A3A7C361-281A-46DF-99B6-61C4CDDC591A}" type="presParOf" srcId="{1D5413BD-5610-49FC-86EB-4915821AEFB9}" destId="{EC3E82FB-4CB9-499B-83AD-EF33DACF4B21}" srcOrd="5" destOrd="0" presId="urn:microsoft.com/office/officeart/2018/2/layout/IconVerticalSolidList"/>
    <dgm:cxn modelId="{7F7D138D-CAF2-43E4-8DB8-163311BE6DD6}" type="presParOf" srcId="{1D5413BD-5610-49FC-86EB-4915821AEFB9}" destId="{D2AD8427-C2D5-4F68-A1C8-7891FEC1B7B9}" srcOrd="6" destOrd="0" presId="urn:microsoft.com/office/officeart/2018/2/layout/IconVerticalSolidList"/>
    <dgm:cxn modelId="{0B9F6901-36B2-4862-81F8-BFB9836996D8}" type="presParOf" srcId="{D2AD8427-C2D5-4F68-A1C8-7891FEC1B7B9}" destId="{B3955D41-0248-4B62-8215-02917E53633B}" srcOrd="0" destOrd="0" presId="urn:microsoft.com/office/officeart/2018/2/layout/IconVerticalSolidList"/>
    <dgm:cxn modelId="{B48AA4BF-6025-4E4B-9379-086D0F259C56}" type="presParOf" srcId="{D2AD8427-C2D5-4F68-A1C8-7891FEC1B7B9}" destId="{8A7DA4E3-5EFC-4831-8E97-0AE3F1635DF9}" srcOrd="1" destOrd="0" presId="urn:microsoft.com/office/officeart/2018/2/layout/IconVerticalSolidList"/>
    <dgm:cxn modelId="{13AA29B8-8DDD-453A-B577-DD5163320D1F}" type="presParOf" srcId="{D2AD8427-C2D5-4F68-A1C8-7891FEC1B7B9}" destId="{E2B2FF47-EED3-4BA7-BE11-3F8E1C030967}" srcOrd="2" destOrd="0" presId="urn:microsoft.com/office/officeart/2018/2/layout/IconVerticalSolidList"/>
    <dgm:cxn modelId="{AB369258-E08C-4FC1-9CD8-3487F3EDBA36}" type="presParOf" srcId="{D2AD8427-C2D5-4F68-A1C8-7891FEC1B7B9}" destId="{072C2F47-A902-4674-88CF-631B6C984EA4}" srcOrd="3" destOrd="0" presId="urn:microsoft.com/office/officeart/2018/2/layout/IconVerticalSolidList"/>
    <dgm:cxn modelId="{FCBEE04B-D0AF-43FB-BA88-23DF51812E24}" type="presParOf" srcId="{1D5413BD-5610-49FC-86EB-4915821AEFB9}" destId="{4BFC6101-927D-46D9-A31A-B052CB65B6B5}" srcOrd="7" destOrd="0" presId="urn:microsoft.com/office/officeart/2018/2/layout/IconVerticalSolidList"/>
    <dgm:cxn modelId="{4D8445E8-891C-421F-816F-E5E86842CFA4}" type="presParOf" srcId="{1D5413BD-5610-49FC-86EB-4915821AEFB9}" destId="{4BEB7FAB-B655-4083-994D-196048C09136}" srcOrd="8" destOrd="0" presId="urn:microsoft.com/office/officeart/2018/2/layout/IconVerticalSolidList"/>
    <dgm:cxn modelId="{FFDC57F4-46DF-49E3-84A4-B58A1C83600E}" type="presParOf" srcId="{4BEB7FAB-B655-4083-994D-196048C09136}" destId="{7784E1AE-8315-46F5-AC99-1940EF74E955}" srcOrd="0" destOrd="0" presId="urn:microsoft.com/office/officeart/2018/2/layout/IconVerticalSolidList"/>
    <dgm:cxn modelId="{F4F157AE-ABD3-4536-B8C2-DAD9B46ACCE5}" type="presParOf" srcId="{4BEB7FAB-B655-4083-994D-196048C09136}" destId="{1B272659-B1B6-4D2A-8A82-27DF48F32FE8}" srcOrd="1" destOrd="0" presId="urn:microsoft.com/office/officeart/2018/2/layout/IconVerticalSolidList"/>
    <dgm:cxn modelId="{A15C0DA0-54DE-4C0A-80C6-B2702BA0DEA5}" type="presParOf" srcId="{4BEB7FAB-B655-4083-994D-196048C09136}" destId="{D2AA39A6-560E-42EE-BC30-B53F462096AF}" srcOrd="2" destOrd="0" presId="urn:microsoft.com/office/officeart/2018/2/layout/IconVerticalSolidList"/>
    <dgm:cxn modelId="{076E2238-014C-4D6F-9F25-18C2A2235799}" type="presParOf" srcId="{4BEB7FAB-B655-4083-994D-196048C09136}" destId="{512067C1-F019-4C55-80D0-3FED3431BA88}" srcOrd="3" destOrd="0" presId="urn:microsoft.com/office/officeart/2018/2/layout/IconVerticalSolidList"/>
    <dgm:cxn modelId="{925FCF90-F419-4266-83D0-AEA820D01030}" type="presParOf" srcId="{1D5413BD-5610-49FC-86EB-4915821AEFB9}" destId="{220FEE16-7690-4D22-9688-C9C4CB990AE0}" srcOrd="9" destOrd="0" presId="urn:microsoft.com/office/officeart/2018/2/layout/IconVerticalSolidList"/>
    <dgm:cxn modelId="{71730E93-D483-4C5A-95F8-E71431C0554D}" type="presParOf" srcId="{1D5413BD-5610-49FC-86EB-4915821AEFB9}" destId="{0FC0C7C4-1854-4849-870E-10AC315B579B}" srcOrd="10" destOrd="0" presId="urn:microsoft.com/office/officeart/2018/2/layout/IconVerticalSolidList"/>
    <dgm:cxn modelId="{092FF08B-F38A-4926-B2B3-DF0272AA9358}" type="presParOf" srcId="{0FC0C7C4-1854-4849-870E-10AC315B579B}" destId="{8CDEE3CB-7660-4D61-9608-C8E9BC13C976}" srcOrd="0" destOrd="0" presId="urn:microsoft.com/office/officeart/2018/2/layout/IconVerticalSolidList"/>
    <dgm:cxn modelId="{DB2D9D85-81BB-42C4-86D0-153CC9B837F3}" type="presParOf" srcId="{0FC0C7C4-1854-4849-870E-10AC315B579B}" destId="{BABB8103-95D6-4823-B851-2FF1CDE3EBAF}" srcOrd="1" destOrd="0" presId="urn:microsoft.com/office/officeart/2018/2/layout/IconVerticalSolidList"/>
    <dgm:cxn modelId="{1EF54A25-54F9-461E-9BF2-D8C60BFF60A3}" type="presParOf" srcId="{0FC0C7C4-1854-4849-870E-10AC315B579B}" destId="{E2B18C45-23E4-4C4C-804F-E6BF4F9F5924}" srcOrd="2" destOrd="0" presId="urn:microsoft.com/office/officeart/2018/2/layout/IconVerticalSolidList"/>
    <dgm:cxn modelId="{1E7EEC14-E3C8-4AE8-B2A3-20BC6C63D900}" type="presParOf" srcId="{0FC0C7C4-1854-4849-870E-10AC315B579B}" destId="{195E61CF-4216-4E45-931C-F46D2DDF044C}" srcOrd="3" destOrd="0" presId="urn:microsoft.com/office/officeart/2018/2/layout/IconVerticalSolidList"/>
    <dgm:cxn modelId="{72393CBC-4F67-4ED5-8F3F-381CE21621D6}" type="presParOf" srcId="{1D5413BD-5610-49FC-86EB-4915821AEFB9}" destId="{16BB61D9-3728-489C-8AEF-C079348A9730}" srcOrd="11" destOrd="0" presId="urn:microsoft.com/office/officeart/2018/2/layout/IconVerticalSolidList"/>
    <dgm:cxn modelId="{C999D9E2-FA37-4F0D-8AB2-C4EFE2C23B29}" type="presParOf" srcId="{1D5413BD-5610-49FC-86EB-4915821AEFB9}" destId="{F7699C6A-F685-477A-A1A6-1A49549224BD}" srcOrd="12" destOrd="0" presId="urn:microsoft.com/office/officeart/2018/2/layout/IconVerticalSolidList"/>
    <dgm:cxn modelId="{C33F4296-96C7-4E62-8C68-F8DA6470C77F}" type="presParOf" srcId="{F7699C6A-F685-477A-A1A6-1A49549224BD}" destId="{9536005F-FA21-47E2-A0E7-3882F79BCFB3}" srcOrd="0" destOrd="0" presId="urn:microsoft.com/office/officeart/2018/2/layout/IconVerticalSolidList"/>
    <dgm:cxn modelId="{49228DA0-4043-4909-8E21-8F1EC109D042}" type="presParOf" srcId="{F7699C6A-F685-477A-A1A6-1A49549224BD}" destId="{03E0BC26-85C3-48F1-9E35-94138DA1B811}" srcOrd="1" destOrd="0" presId="urn:microsoft.com/office/officeart/2018/2/layout/IconVerticalSolidList"/>
    <dgm:cxn modelId="{B5DD36C6-1096-4FA5-BE7C-AB21BEEE6C13}" type="presParOf" srcId="{F7699C6A-F685-477A-A1A6-1A49549224BD}" destId="{0D44C25F-C45C-4C9E-830F-27ECB309E218}" srcOrd="2" destOrd="0" presId="urn:microsoft.com/office/officeart/2018/2/layout/IconVerticalSolidList"/>
    <dgm:cxn modelId="{8813E586-E5FB-4248-A911-F7D05936BAAC}" type="presParOf" srcId="{F7699C6A-F685-477A-A1A6-1A49549224BD}" destId="{BD648205-1D3C-4A3A-A887-86CB7A8CF8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54771A-4068-49D9-96C0-766C4F0496C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9008F98-F3CF-42C8-8007-2159ED501A51}">
      <dgm:prSet/>
      <dgm:spPr/>
      <dgm:t>
        <a:bodyPr/>
        <a:lstStyle/>
        <a:p>
          <a:r>
            <a:rPr lang="en-US"/>
            <a:t>Good Collaboration and pairing work done despite remote work.</a:t>
          </a:r>
        </a:p>
      </dgm:t>
    </dgm:pt>
    <dgm:pt modelId="{BA931664-77AC-4DDC-936B-CFE450439F0D}" type="parTrans" cxnId="{F3D91AF0-1109-4D1B-AC4D-EECAAC827A8C}">
      <dgm:prSet/>
      <dgm:spPr/>
      <dgm:t>
        <a:bodyPr/>
        <a:lstStyle/>
        <a:p>
          <a:endParaRPr lang="en-US"/>
        </a:p>
      </dgm:t>
    </dgm:pt>
    <dgm:pt modelId="{96EE9A3C-F5E4-468A-81BF-4537DA379C4B}" type="sibTrans" cxnId="{F3D91AF0-1109-4D1B-AC4D-EECAAC827A8C}">
      <dgm:prSet/>
      <dgm:spPr/>
      <dgm:t>
        <a:bodyPr/>
        <a:lstStyle/>
        <a:p>
          <a:endParaRPr lang="en-US"/>
        </a:p>
      </dgm:t>
    </dgm:pt>
    <dgm:pt modelId="{6E694AB9-8A6A-44EB-A20D-7463DEE3DEAC}">
      <dgm:prSet/>
      <dgm:spPr/>
      <dgm:t>
        <a:bodyPr/>
        <a:lstStyle/>
        <a:p>
          <a:r>
            <a:rPr lang="en-US"/>
            <a:t>Team Bonding became strong.</a:t>
          </a:r>
        </a:p>
      </dgm:t>
    </dgm:pt>
    <dgm:pt modelId="{CD4BD3D6-A9A2-4B1C-BD7E-57D943DE0F2D}" type="parTrans" cxnId="{A99F5A43-509D-4C11-9926-441D72B1DFC4}">
      <dgm:prSet/>
      <dgm:spPr/>
      <dgm:t>
        <a:bodyPr/>
        <a:lstStyle/>
        <a:p>
          <a:endParaRPr lang="en-US"/>
        </a:p>
      </dgm:t>
    </dgm:pt>
    <dgm:pt modelId="{1053519A-5F1D-4C80-AE13-DEC867F24EEC}" type="sibTrans" cxnId="{A99F5A43-509D-4C11-9926-441D72B1DFC4}">
      <dgm:prSet/>
      <dgm:spPr/>
      <dgm:t>
        <a:bodyPr/>
        <a:lstStyle/>
        <a:p>
          <a:endParaRPr lang="en-US"/>
        </a:p>
      </dgm:t>
    </dgm:pt>
    <dgm:pt modelId="{92B50A81-49AD-4D50-8AD6-F6513D21F873}">
      <dgm:prSet/>
      <dgm:spPr/>
      <dgm:t>
        <a:bodyPr/>
        <a:lstStyle/>
        <a:p>
          <a:r>
            <a:rPr lang="en-US"/>
            <a:t>Started working in pairs to complete huge and difficult tasks.</a:t>
          </a:r>
        </a:p>
      </dgm:t>
    </dgm:pt>
    <dgm:pt modelId="{AFD41FCD-615C-4383-BB12-6F4F4EEA5938}" type="parTrans" cxnId="{B116B300-F222-4036-BA1E-A4483A2776C4}">
      <dgm:prSet/>
      <dgm:spPr/>
      <dgm:t>
        <a:bodyPr/>
        <a:lstStyle/>
        <a:p>
          <a:endParaRPr lang="en-US"/>
        </a:p>
      </dgm:t>
    </dgm:pt>
    <dgm:pt modelId="{79EE50E5-A08F-4B03-B126-2DEB0EF114FD}" type="sibTrans" cxnId="{B116B300-F222-4036-BA1E-A4483A2776C4}">
      <dgm:prSet/>
      <dgm:spPr/>
      <dgm:t>
        <a:bodyPr/>
        <a:lstStyle/>
        <a:p>
          <a:endParaRPr lang="en-US"/>
        </a:p>
      </dgm:t>
    </dgm:pt>
    <dgm:pt modelId="{77E5917B-3591-40F5-A2D4-D367F7F70F52}">
      <dgm:prSet/>
      <dgm:spPr/>
      <dgm:t>
        <a:bodyPr/>
        <a:lstStyle/>
        <a:p>
          <a:r>
            <a:rPr lang="en-US"/>
            <a:t>Deliverables on time.</a:t>
          </a:r>
        </a:p>
      </dgm:t>
    </dgm:pt>
    <dgm:pt modelId="{C0317F5C-A917-40E3-8C49-4BB27C3FCC8B}" type="parTrans" cxnId="{90A3FE69-B21A-49A3-AD6E-12020A4337A8}">
      <dgm:prSet/>
      <dgm:spPr/>
      <dgm:t>
        <a:bodyPr/>
        <a:lstStyle/>
        <a:p>
          <a:endParaRPr lang="en-US"/>
        </a:p>
      </dgm:t>
    </dgm:pt>
    <dgm:pt modelId="{0D54690B-6F06-40EF-AAFC-608D5370087F}" type="sibTrans" cxnId="{90A3FE69-B21A-49A3-AD6E-12020A4337A8}">
      <dgm:prSet/>
      <dgm:spPr/>
      <dgm:t>
        <a:bodyPr/>
        <a:lstStyle/>
        <a:p>
          <a:endParaRPr lang="en-US"/>
        </a:p>
      </dgm:t>
    </dgm:pt>
    <dgm:pt modelId="{A7A797EA-48CC-4794-B501-DD6A10816DB8}">
      <dgm:prSet/>
      <dgm:spPr/>
      <dgm:t>
        <a:bodyPr/>
        <a:lstStyle/>
        <a:p>
          <a:r>
            <a:rPr lang="en-US"/>
            <a:t>Meetings were short and to the point.</a:t>
          </a:r>
        </a:p>
      </dgm:t>
    </dgm:pt>
    <dgm:pt modelId="{70828125-CCE5-4AA5-A69D-CE74C8E96C2D}" type="parTrans" cxnId="{A36657AA-E5E7-4754-BAC7-66DA667BB4FB}">
      <dgm:prSet/>
      <dgm:spPr/>
      <dgm:t>
        <a:bodyPr/>
        <a:lstStyle/>
        <a:p>
          <a:endParaRPr lang="en-US"/>
        </a:p>
      </dgm:t>
    </dgm:pt>
    <dgm:pt modelId="{D12FCA9A-944C-4B9E-8971-96BB036726C0}" type="sibTrans" cxnId="{A36657AA-E5E7-4754-BAC7-66DA667BB4FB}">
      <dgm:prSet/>
      <dgm:spPr/>
      <dgm:t>
        <a:bodyPr/>
        <a:lstStyle/>
        <a:p>
          <a:endParaRPr lang="en-US"/>
        </a:p>
      </dgm:t>
    </dgm:pt>
    <dgm:pt modelId="{1D61B2C0-DD4F-407F-9DBD-3F55195417B2}" type="pres">
      <dgm:prSet presAssocID="{B154771A-4068-49D9-96C0-766C4F0496C6}" presName="root" presStyleCnt="0">
        <dgm:presLayoutVars>
          <dgm:dir/>
          <dgm:resizeHandles val="exact"/>
        </dgm:presLayoutVars>
      </dgm:prSet>
      <dgm:spPr/>
    </dgm:pt>
    <dgm:pt modelId="{02E91168-4A27-4963-8D50-03887062BA1E}" type="pres">
      <dgm:prSet presAssocID="{B154771A-4068-49D9-96C0-766C4F0496C6}" presName="container" presStyleCnt="0">
        <dgm:presLayoutVars>
          <dgm:dir/>
          <dgm:resizeHandles val="exact"/>
        </dgm:presLayoutVars>
      </dgm:prSet>
      <dgm:spPr/>
    </dgm:pt>
    <dgm:pt modelId="{BD9251B7-C4BC-4F25-AB9B-4B721CC0086B}" type="pres">
      <dgm:prSet presAssocID="{A9008F98-F3CF-42C8-8007-2159ED501A51}" presName="compNode" presStyleCnt="0"/>
      <dgm:spPr/>
    </dgm:pt>
    <dgm:pt modelId="{504C9A8F-EF53-4FED-BD31-A10CC0EB8276}" type="pres">
      <dgm:prSet presAssocID="{A9008F98-F3CF-42C8-8007-2159ED501A51}" presName="iconBgRect" presStyleLbl="bgShp" presStyleIdx="0" presStyleCnt="5"/>
      <dgm:spPr/>
    </dgm:pt>
    <dgm:pt modelId="{7701A191-0248-4411-A7FE-E1F2CEDEF432}" type="pres">
      <dgm:prSet presAssocID="{A9008F98-F3CF-42C8-8007-2159ED501A5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A8B34121-B604-4BC7-A974-BED571EF1C5C}" type="pres">
      <dgm:prSet presAssocID="{A9008F98-F3CF-42C8-8007-2159ED501A51}" presName="spaceRect" presStyleCnt="0"/>
      <dgm:spPr/>
    </dgm:pt>
    <dgm:pt modelId="{85F838B9-5987-49A6-BE19-B9DC4B6E66D6}" type="pres">
      <dgm:prSet presAssocID="{A9008F98-F3CF-42C8-8007-2159ED501A51}" presName="textRect" presStyleLbl="revTx" presStyleIdx="0" presStyleCnt="5">
        <dgm:presLayoutVars>
          <dgm:chMax val="1"/>
          <dgm:chPref val="1"/>
        </dgm:presLayoutVars>
      </dgm:prSet>
      <dgm:spPr/>
    </dgm:pt>
    <dgm:pt modelId="{8430B3EC-DE68-4C9E-B637-BF8BFEAF5C6F}" type="pres">
      <dgm:prSet presAssocID="{96EE9A3C-F5E4-468A-81BF-4537DA379C4B}" presName="sibTrans" presStyleLbl="sibTrans2D1" presStyleIdx="0" presStyleCnt="0"/>
      <dgm:spPr/>
    </dgm:pt>
    <dgm:pt modelId="{F51BC1BB-1DD5-4FB3-82C2-3963898696E4}" type="pres">
      <dgm:prSet presAssocID="{6E694AB9-8A6A-44EB-A20D-7463DEE3DEAC}" presName="compNode" presStyleCnt="0"/>
      <dgm:spPr/>
    </dgm:pt>
    <dgm:pt modelId="{377AFFF5-8CD7-4748-BCFF-259353BC7DD6}" type="pres">
      <dgm:prSet presAssocID="{6E694AB9-8A6A-44EB-A20D-7463DEE3DEAC}" presName="iconBgRect" presStyleLbl="bgShp" presStyleIdx="1" presStyleCnt="5"/>
      <dgm:spPr/>
    </dgm:pt>
    <dgm:pt modelId="{2A1B8A5E-8FDB-4AFF-9808-363F7AAC1DBE}" type="pres">
      <dgm:prSet presAssocID="{6E694AB9-8A6A-44EB-A20D-7463DEE3DEA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ers"/>
        </a:ext>
      </dgm:extLst>
    </dgm:pt>
    <dgm:pt modelId="{41E98C00-CF9D-498F-BDF0-4A85595A6398}" type="pres">
      <dgm:prSet presAssocID="{6E694AB9-8A6A-44EB-A20D-7463DEE3DEAC}" presName="spaceRect" presStyleCnt="0"/>
      <dgm:spPr/>
    </dgm:pt>
    <dgm:pt modelId="{77D5F1C7-48CA-411F-A47D-E7AC6E811551}" type="pres">
      <dgm:prSet presAssocID="{6E694AB9-8A6A-44EB-A20D-7463DEE3DEAC}" presName="textRect" presStyleLbl="revTx" presStyleIdx="1" presStyleCnt="5">
        <dgm:presLayoutVars>
          <dgm:chMax val="1"/>
          <dgm:chPref val="1"/>
        </dgm:presLayoutVars>
      </dgm:prSet>
      <dgm:spPr/>
    </dgm:pt>
    <dgm:pt modelId="{826368E5-65EE-4060-9038-58244BC29CD5}" type="pres">
      <dgm:prSet presAssocID="{1053519A-5F1D-4C80-AE13-DEC867F24EEC}" presName="sibTrans" presStyleLbl="sibTrans2D1" presStyleIdx="0" presStyleCnt="0"/>
      <dgm:spPr/>
    </dgm:pt>
    <dgm:pt modelId="{7324F5A2-0B44-4F11-9261-FDC926A20A72}" type="pres">
      <dgm:prSet presAssocID="{92B50A81-49AD-4D50-8AD6-F6513D21F873}" presName="compNode" presStyleCnt="0"/>
      <dgm:spPr/>
    </dgm:pt>
    <dgm:pt modelId="{5B313B20-505C-43F3-9A18-9AC14FCCF31C}" type="pres">
      <dgm:prSet presAssocID="{92B50A81-49AD-4D50-8AD6-F6513D21F873}" presName="iconBgRect" presStyleLbl="bgShp" presStyleIdx="2" presStyleCnt="5"/>
      <dgm:spPr/>
    </dgm:pt>
    <dgm:pt modelId="{9D6DEB70-E02F-489F-A938-C48820273710}" type="pres">
      <dgm:prSet presAssocID="{92B50A81-49AD-4D50-8AD6-F6513D21F87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dding Rings"/>
        </a:ext>
      </dgm:extLst>
    </dgm:pt>
    <dgm:pt modelId="{6AD541A3-CBB8-4C8E-9F07-29A52D807BC3}" type="pres">
      <dgm:prSet presAssocID="{92B50A81-49AD-4D50-8AD6-F6513D21F873}" presName="spaceRect" presStyleCnt="0"/>
      <dgm:spPr/>
    </dgm:pt>
    <dgm:pt modelId="{CB605E0A-C0D3-464B-A141-31E263AE481B}" type="pres">
      <dgm:prSet presAssocID="{92B50A81-49AD-4D50-8AD6-F6513D21F873}" presName="textRect" presStyleLbl="revTx" presStyleIdx="2" presStyleCnt="5">
        <dgm:presLayoutVars>
          <dgm:chMax val="1"/>
          <dgm:chPref val="1"/>
        </dgm:presLayoutVars>
      </dgm:prSet>
      <dgm:spPr/>
    </dgm:pt>
    <dgm:pt modelId="{2E020FD5-9F0E-4CB4-BC08-ED5A55FC2291}" type="pres">
      <dgm:prSet presAssocID="{79EE50E5-A08F-4B03-B126-2DEB0EF114FD}" presName="sibTrans" presStyleLbl="sibTrans2D1" presStyleIdx="0" presStyleCnt="0"/>
      <dgm:spPr/>
    </dgm:pt>
    <dgm:pt modelId="{F96429EF-2661-421C-B677-0EAC2AE8C93F}" type="pres">
      <dgm:prSet presAssocID="{77E5917B-3591-40F5-A2D4-D367F7F70F52}" presName="compNode" presStyleCnt="0"/>
      <dgm:spPr/>
    </dgm:pt>
    <dgm:pt modelId="{05BEE183-4DB7-4616-BCB3-12AE2D6B4F04}" type="pres">
      <dgm:prSet presAssocID="{77E5917B-3591-40F5-A2D4-D367F7F70F52}" presName="iconBgRect" presStyleLbl="bgShp" presStyleIdx="3" presStyleCnt="5"/>
      <dgm:spPr/>
    </dgm:pt>
    <dgm:pt modelId="{1CAB3C1B-10ED-4B36-B179-374EF675C397}" type="pres">
      <dgm:prSet presAssocID="{77E5917B-3591-40F5-A2D4-D367F7F70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4DD182C7-FF82-47D4-AB35-18E2A3A7605E}" type="pres">
      <dgm:prSet presAssocID="{77E5917B-3591-40F5-A2D4-D367F7F70F52}" presName="spaceRect" presStyleCnt="0"/>
      <dgm:spPr/>
    </dgm:pt>
    <dgm:pt modelId="{16B239DD-FFF4-4718-AB9E-A4319641629F}" type="pres">
      <dgm:prSet presAssocID="{77E5917B-3591-40F5-A2D4-D367F7F70F52}" presName="textRect" presStyleLbl="revTx" presStyleIdx="3" presStyleCnt="5">
        <dgm:presLayoutVars>
          <dgm:chMax val="1"/>
          <dgm:chPref val="1"/>
        </dgm:presLayoutVars>
      </dgm:prSet>
      <dgm:spPr/>
    </dgm:pt>
    <dgm:pt modelId="{033C7FF1-DD71-43ED-A39F-B7AF06A2BFA9}" type="pres">
      <dgm:prSet presAssocID="{0D54690B-6F06-40EF-AAFC-608D5370087F}" presName="sibTrans" presStyleLbl="sibTrans2D1" presStyleIdx="0" presStyleCnt="0"/>
      <dgm:spPr/>
    </dgm:pt>
    <dgm:pt modelId="{23E4DAEB-6C04-4471-9AE2-69BD68E3F35D}" type="pres">
      <dgm:prSet presAssocID="{A7A797EA-48CC-4794-B501-DD6A10816DB8}" presName="compNode" presStyleCnt="0"/>
      <dgm:spPr/>
    </dgm:pt>
    <dgm:pt modelId="{A5AF328B-7E0C-470F-883B-3CC95583F9B2}" type="pres">
      <dgm:prSet presAssocID="{A7A797EA-48CC-4794-B501-DD6A10816DB8}" presName="iconBgRect" presStyleLbl="bgShp" presStyleIdx="4" presStyleCnt="5"/>
      <dgm:spPr/>
    </dgm:pt>
    <dgm:pt modelId="{8F6F2063-2A3F-4DE9-AA25-AA89F896AE8B}" type="pres">
      <dgm:prSet presAssocID="{A7A797EA-48CC-4794-B501-DD6A10816DB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eting"/>
        </a:ext>
      </dgm:extLst>
    </dgm:pt>
    <dgm:pt modelId="{34489898-0359-414F-91EE-5F683226A39C}" type="pres">
      <dgm:prSet presAssocID="{A7A797EA-48CC-4794-B501-DD6A10816DB8}" presName="spaceRect" presStyleCnt="0"/>
      <dgm:spPr/>
    </dgm:pt>
    <dgm:pt modelId="{AD4A4155-E43F-4053-9787-51A59B47EC6E}" type="pres">
      <dgm:prSet presAssocID="{A7A797EA-48CC-4794-B501-DD6A10816DB8}" presName="textRect" presStyleLbl="revTx" presStyleIdx="4" presStyleCnt="5">
        <dgm:presLayoutVars>
          <dgm:chMax val="1"/>
          <dgm:chPref val="1"/>
        </dgm:presLayoutVars>
      </dgm:prSet>
      <dgm:spPr/>
    </dgm:pt>
  </dgm:ptLst>
  <dgm:cxnLst>
    <dgm:cxn modelId="{B116B300-F222-4036-BA1E-A4483A2776C4}" srcId="{B154771A-4068-49D9-96C0-766C4F0496C6}" destId="{92B50A81-49AD-4D50-8AD6-F6513D21F873}" srcOrd="2" destOrd="0" parTransId="{AFD41FCD-615C-4383-BB12-6F4F4EEA5938}" sibTransId="{79EE50E5-A08F-4B03-B126-2DEB0EF114FD}"/>
    <dgm:cxn modelId="{1638AB10-B27D-413B-9B86-CF335489E834}" type="presOf" srcId="{79EE50E5-A08F-4B03-B126-2DEB0EF114FD}" destId="{2E020FD5-9F0E-4CB4-BC08-ED5A55FC2291}" srcOrd="0" destOrd="0" presId="urn:microsoft.com/office/officeart/2018/2/layout/IconCircleList"/>
    <dgm:cxn modelId="{0AAB0630-E38C-4891-B3EC-3E0E962797DF}" type="presOf" srcId="{B154771A-4068-49D9-96C0-766C4F0496C6}" destId="{1D61B2C0-DD4F-407F-9DBD-3F55195417B2}" srcOrd="0" destOrd="0" presId="urn:microsoft.com/office/officeart/2018/2/layout/IconCircleList"/>
    <dgm:cxn modelId="{A99F5A43-509D-4C11-9926-441D72B1DFC4}" srcId="{B154771A-4068-49D9-96C0-766C4F0496C6}" destId="{6E694AB9-8A6A-44EB-A20D-7463DEE3DEAC}" srcOrd="1" destOrd="0" parTransId="{CD4BD3D6-A9A2-4B1C-BD7E-57D943DE0F2D}" sibTransId="{1053519A-5F1D-4C80-AE13-DEC867F24EEC}"/>
    <dgm:cxn modelId="{ABA10E67-689F-4D1D-8621-6BCF56DFB163}" type="presOf" srcId="{A9008F98-F3CF-42C8-8007-2159ED501A51}" destId="{85F838B9-5987-49A6-BE19-B9DC4B6E66D6}" srcOrd="0" destOrd="0" presId="urn:microsoft.com/office/officeart/2018/2/layout/IconCircleList"/>
    <dgm:cxn modelId="{90A3FE69-B21A-49A3-AD6E-12020A4337A8}" srcId="{B154771A-4068-49D9-96C0-766C4F0496C6}" destId="{77E5917B-3591-40F5-A2D4-D367F7F70F52}" srcOrd="3" destOrd="0" parTransId="{C0317F5C-A917-40E3-8C49-4BB27C3FCC8B}" sibTransId="{0D54690B-6F06-40EF-AAFC-608D5370087F}"/>
    <dgm:cxn modelId="{7A711274-EF41-4585-8705-266E053523A8}" type="presOf" srcId="{77E5917B-3591-40F5-A2D4-D367F7F70F52}" destId="{16B239DD-FFF4-4718-AB9E-A4319641629F}" srcOrd="0" destOrd="0" presId="urn:microsoft.com/office/officeart/2018/2/layout/IconCircleList"/>
    <dgm:cxn modelId="{F1AA7289-4E54-4EDD-81AD-6770842DC79E}" type="presOf" srcId="{A7A797EA-48CC-4794-B501-DD6A10816DB8}" destId="{AD4A4155-E43F-4053-9787-51A59B47EC6E}" srcOrd="0" destOrd="0" presId="urn:microsoft.com/office/officeart/2018/2/layout/IconCircleList"/>
    <dgm:cxn modelId="{E3D2CA8C-B927-4A5D-8817-12C21A69DCB1}" type="presOf" srcId="{92B50A81-49AD-4D50-8AD6-F6513D21F873}" destId="{CB605E0A-C0D3-464B-A141-31E263AE481B}" srcOrd="0" destOrd="0" presId="urn:microsoft.com/office/officeart/2018/2/layout/IconCircleList"/>
    <dgm:cxn modelId="{32712F90-7D29-4EB3-BB43-D7B290F0D5B2}" type="presOf" srcId="{0D54690B-6F06-40EF-AAFC-608D5370087F}" destId="{033C7FF1-DD71-43ED-A39F-B7AF06A2BFA9}" srcOrd="0" destOrd="0" presId="urn:microsoft.com/office/officeart/2018/2/layout/IconCircleList"/>
    <dgm:cxn modelId="{A36657AA-E5E7-4754-BAC7-66DA667BB4FB}" srcId="{B154771A-4068-49D9-96C0-766C4F0496C6}" destId="{A7A797EA-48CC-4794-B501-DD6A10816DB8}" srcOrd="4" destOrd="0" parTransId="{70828125-CCE5-4AA5-A69D-CE74C8E96C2D}" sibTransId="{D12FCA9A-944C-4B9E-8971-96BB036726C0}"/>
    <dgm:cxn modelId="{08DDD8AA-7AEC-4ADA-90FD-77763EF9AA57}" type="presOf" srcId="{96EE9A3C-F5E4-468A-81BF-4537DA379C4B}" destId="{8430B3EC-DE68-4C9E-B637-BF8BFEAF5C6F}" srcOrd="0" destOrd="0" presId="urn:microsoft.com/office/officeart/2018/2/layout/IconCircleList"/>
    <dgm:cxn modelId="{2E1A4BAD-1523-4708-8A20-CE0B83D7442C}" type="presOf" srcId="{6E694AB9-8A6A-44EB-A20D-7463DEE3DEAC}" destId="{77D5F1C7-48CA-411F-A47D-E7AC6E811551}" srcOrd="0" destOrd="0" presId="urn:microsoft.com/office/officeart/2018/2/layout/IconCircleList"/>
    <dgm:cxn modelId="{5FFF69E6-DD15-45DE-B32A-F8F3544A22E8}" type="presOf" srcId="{1053519A-5F1D-4C80-AE13-DEC867F24EEC}" destId="{826368E5-65EE-4060-9038-58244BC29CD5}" srcOrd="0" destOrd="0" presId="urn:microsoft.com/office/officeart/2018/2/layout/IconCircleList"/>
    <dgm:cxn modelId="{F3D91AF0-1109-4D1B-AC4D-EECAAC827A8C}" srcId="{B154771A-4068-49D9-96C0-766C4F0496C6}" destId="{A9008F98-F3CF-42C8-8007-2159ED501A51}" srcOrd="0" destOrd="0" parTransId="{BA931664-77AC-4DDC-936B-CFE450439F0D}" sibTransId="{96EE9A3C-F5E4-468A-81BF-4537DA379C4B}"/>
    <dgm:cxn modelId="{E06CC420-4287-481F-A515-E18B766793BC}" type="presParOf" srcId="{1D61B2C0-DD4F-407F-9DBD-3F55195417B2}" destId="{02E91168-4A27-4963-8D50-03887062BA1E}" srcOrd="0" destOrd="0" presId="urn:microsoft.com/office/officeart/2018/2/layout/IconCircleList"/>
    <dgm:cxn modelId="{85CE06FB-8E8F-433C-B375-630006F4747E}" type="presParOf" srcId="{02E91168-4A27-4963-8D50-03887062BA1E}" destId="{BD9251B7-C4BC-4F25-AB9B-4B721CC0086B}" srcOrd="0" destOrd="0" presId="urn:microsoft.com/office/officeart/2018/2/layout/IconCircleList"/>
    <dgm:cxn modelId="{2BF67A4C-25AA-49E2-9692-53663AA22847}" type="presParOf" srcId="{BD9251B7-C4BC-4F25-AB9B-4B721CC0086B}" destId="{504C9A8F-EF53-4FED-BD31-A10CC0EB8276}" srcOrd="0" destOrd="0" presId="urn:microsoft.com/office/officeart/2018/2/layout/IconCircleList"/>
    <dgm:cxn modelId="{9D7F2149-5FD9-479D-9E5D-DDCE9E5648BF}" type="presParOf" srcId="{BD9251B7-C4BC-4F25-AB9B-4B721CC0086B}" destId="{7701A191-0248-4411-A7FE-E1F2CEDEF432}" srcOrd="1" destOrd="0" presId="urn:microsoft.com/office/officeart/2018/2/layout/IconCircleList"/>
    <dgm:cxn modelId="{F53E1F2A-5A68-4B84-9393-926CD88D8560}" type="presParOf" srcId="{BD9251B7-C4BC-4F25-AB9B-4B721CC0086B}" destId="{A8B34121-B604-4BC7-A974-BED571EF1C5C}" srcOrd="2" destOrd="0" presId="urn:microsoft.com/office/officeart/2018/2/layout/IconCircleList"/>
    <dgm:cxn modelId="{AC43FECB-039F-4E9F-B139-F14CF8E7BAC3}" type="presParOf" srcId="{BD9251B7-C4BC-4F25-AB9B-4B721CC0086B}" destId="{85F838B9-5987-49A6-BE19-B9DC4B6E66D6}" srcOrd="3" destOrd="0" presId="urn:microsoft.com/office/officeart/2018/2/layout/IconCircleList"/>
    <dgm:cxn modelId="{CD6883E3-7BA7-42F7-A8D8-52BC4D8EE697}" type="presParOf" srcId="{02E91168-4A27-4963-8D50-03887062BA1E}" destId="{8430B3EC-DE68-4C9E-B637-BF8BFEAF5C6F}" srcOrd="1" destOrd="0" presId="urn:microsoft.com/office/officeart/2018/2/layout/IconCircleList"/>
    <dgm:cxn modelId="{7F04FD25-3DAD-4AB5-83F0-01506C7CDC0B}" type="presParOf" srcId="{02E91168-4A27-4963-8D50-03887062BA1E}" destId="{F51BC1BB-1DD5-4FB3-82C2-3963898696E4}" srcOrd="2" destOrd="0" presId="urn:microsoft.com/office/officeart/2018/2/layout/IconCircleList"/>
    <dgm:cxn modelId="{DA64F707-DEB6-4555-8FB4-895C371DECB9}" type="presParOf" srcId="{F51BC1BB-1DD5-4FB3-82C2-3963898696E4}" destId="{377AFFF5-8CD7-4748-BCFF-259353BC7DD6}" srcOrd="0" destOrd="0" presId="urn:microsoft.com/office/officeart/2018/2/layout/IconCircleList"/>
    <dgm:cxn modelId="{EB0FC8F1-037A-4A2B-BDAC-2D08BF913D17}" type="presParOf" srcId="{F51BC1BB-1DD5-4FB3-82C2-3963898696E4}" destId="{2A1B8A5E-8FDB-4AFF-9808-363F7AAC1DBE}" srcOrd="1" destOrd="0" presId="urn:microsoft.com/office/officeart/2018/2/layout/IconCircleList"/>
    <dgm:cxn modelId="{E9977F99-8F3B-4A79-9F5B-06E84A2BE2AF}" type="presParOf" srcId="{F51BC1BB-1DD5-4FB3-82C2-3963898696E4}" destId="{41E98C00-CF9D-498F-BDF0-4A85595A6398}" srcOrd="2" destOrd="0" presId="urn:microsoft.com/office/officeart/2018/2/layout/IconCircleList"/>
    <dgm:cxn modelId="{E6F7911C-2610-4A13-A7B9-D25AF8EAFA83}" type="presParOf" srcId="{F51BC1BB-1DD5-4FB3-82C2-3963898696E4}" destId="{77D5F1C7-48CA-411F-A47D-E7AC6E811551}" srcOrd="3" destOrd="0" presId="urn:microsoft.com/office/officeart/2018/2/layout/IconCircleList"/>
    <dgm:cxn modelId="{06938E2A-91E7-4A78-B512-E73502271068}" type="presParOf" srcId="{02E91168-4A27-4963-8D50-03887062BA1E}" destId="{826368E5-65EE-4060-9038-58244BC29CD5}" srcOrd="3" destOrd="0" presId="urn:microsoft.com/office/officeart/2018/2/layout/IconCircleList"/>
    <dgm:cxn modelId="{28DA35A3-BC49-47BF-944D-D4C2DC9054A9}" type="presParOf" srcId="{02E91168-4A27-4963-8D50-03887062BA1E}" destId="{7324F5A2-0B44-4F11-9261-FDC926A20A72}" srcOrd="4" destOrd="0" presId="urn:microsoft.com/office/officeart/2018/2/layout/IconCircleList"/>
    <dgm:cxn modelId="{0F43AB8E-0FA8-4847-8218-2069727FB4F4}" type="presParOf" srcId="{7324F5A2-0B44-4F11-9261-FDC926A20A72}" destId="{5B313B20-505C-43F3-9A18-9AC14FCCF31C}" srcOrd="0" destOrd="0" presId="urn:microsoft.com/office/officeart/2018/2/layout/IconCircleList"/>
    <dgm:cxn modelId="{1144A20F-C0C4-4108-A14A-DB70A4C3B85E}" type="presParOf" srcId="{7324F5A2-0B44-4F11-9261-FDC926A20A72}" destId="{9D6DEB70-E02F-489F-A938-C48820273710}" srcOrd="1" destOrd="0" presId="urn:microsoft.com/office/officeart/2018/2/layout/IconCircleList"/>
    <dgm:cxn modelId="{7170B46E-5231-4159-9E0C-632D8319E5D5}" type="presParOf" srcId="{7324F5A2-0B44-4F11-9261-FDC926A20A72}" destId="{6AD541A3-CBB8-4C8E-9F07-29A52D807BC3}" srcOrd="2" destOrd="0" presId="urn:microsoft.com/office/officeart/2018/2/layout/IconCircleList"/>
    <dgm:cxn modelId="{C35F5437-34BA-4CF7-80D4-45A8FE92A1B7}" type="presParOf" srcId="{7324F5A2-0B44-4F11-9261-FDC926A20A72}" destId="{CB605E0A-C0D3-464B-A141-31E263AE481B}" srcOrd="3" destOrd="0" presId="urn:microsoft.com/office/officeart/2018/2/layout/IconCircleList"/>
    <dgm:cxn modelId="{1B777A83-529E-42F1-AE1B-E3012DEB2E77}" type="presParOf" srcId="{02E91168-4A27-4963-8D50-03887062BA1E}" destId="{2E020FD5-9F0E-4CB4-BC08-ED5A55FC2291}" srcOrd="5" destOrd="0" presId="urn:microsoft.com/office/officeart/2018/2/layout/IconCircleList"/>
    <dgm:cxn modelId="{9606AE11-78DD-400A-BDFE-656E8951DFAD}" type="presParOf" srcId="{02E91168-4A27-4963-8D50-03887062BA1E}" destId="{F96429EF-2661-421C-B677-0EAC2AE8C93F}" srcOrd="6" destOrd="0" presId="urn:microsoft.com/office/officeart/2018/2/layout/IconCircleList"/>
    <dgm:cxn modelId="{352E4F8F-5F4E-4AC4-BF9C-83FF2F1326C6}" type="presParOf" srcId="{F96429EF-2661-421C-B677-0EAC2AE8C93F}" destId="{05BEE183-4DB7-4616-BCB3-12AE2D6B4F04}" srcOrd="0" destOrd="0" presId="urn:microsoft.com/office/officeart/2018/2/layout/IconCircleList"/>
    <dgm:cxn modelId="{EE09CB45-8E5E-473B-9EB0-2030E58A6147}" type="presParOf" srcId="{F96429EF-2661-421C-B677-0EAC2AE8C93F}" destId="{1CAB3C1B-10ED-4B36-B179-374EF675C397}" srcOrd="1" destOrd="0" presId="urn:microsoft.com/office/officeart/2018/2/layout/IconCircleList"/>
    <dgm:cxn modelId="{CBDB7431-C22D-4F2D-8DC0-AAF0B1FB0101}" type="presParOf" srcId="{F96429EF-2661-421C-B677-0EAC2AE8C93F}" destId="{4DD182C7-FF82-47D4-AB35-18E2A3A7605E}" srcOrd="2" destOrd="0" presId="urn:microsoft.com/office/officeart/2018/2/layout/IconCircleList"/>
    <dgm:cxn modelId="{31CC6C21-14AF-4DF0-89BC-A2F82E19F5F5}" type="presParOf" srcId="{F96429EF-2661-421C-B677-0EAC2AE8C93F}" destId="{16B239DD-FFF4-4718-AB9E-A4319641629F}" srcOrd="3" destOrd="0" presId="urn:microsoft.com/office/officeart/2018/2/layout/IconCircleList"/>
    <dgm:cxn modelId="{1B964C9C-6196-4275-B4A8-D04B2535B2A9}" type="presParOf" srcId="{02E91168-4A27-4963-8D50-03887062BA1E}" destId="{033C7FF1-DD71-43ED-A39F-B7AF06A2BFA9}" srcOrd="7" destOrd="0" presId="urn:microsoft.com/office/officeart/2018/2/layout/IconCircleList"/>
    <dgm:cxn modelId="{F9C15696-6F26-45D9-9610-A17D3DACEF5C}" type="presParOf" srcId="{02E91168-4A27-4963-8D50-03887062BA1E}" destId="{23E4DAEB-6C04-4471-9AE2-69BD68E3F35D}" srcOrd="8" destOrd="0" presId="urn:microsoft.com/office/officeart/2018/2/layout/IconCircleList"/>
    <dgm:cxn modelId="{7FCA5AEC-4251-470F-BEA4-A4859B5CB71D}" type="presParOf" srcId="{23E4DAEB-6C04-4471-9AE2-69BD68E3F35D}" destId="{A5AF328B-7E0C-470F-883B-3CC95583F9B2}" srcOrd="0" destOrd="0" presId="urn:microsoft.com/office/officeart/2018/2/layout/IconCircleList"/>
    <dgm:cxn modelId="{A0DA67B0-146D-4D2A-B66C-89813D3ED3AB}" type="presParOf" srcId="{23E4DAEB-6C04-4471-9AE2-69BD68E3F35D}" destId="{8F6F2063-2A3F-4DE9-AA25-AA89F896AE8B}" srcOrd="1" destOrd="0" presId="urn:microsoft.com/office/officeart/2018/2/layout/IconCircleList"/>
    <dgm:cxn modelId="{16FA28E7-EC49-4440-8446-28C512FF3E80}" type="presParOf" srcId="{23E4DAEB-6C04-4471-9AE2-69BD68E3F35D}" destId="{34489898-0359-414F-91EE-5F683226A39C}" srcOrd="2" destOrd="0" presId="urn:microsoft.com/office/officeart/2018/2/layout/IconCircleList"/>
    <dgm:cxn modelId="{42BE74A6-3263-4A63-B64B-7BBA09FD6B5D}" type="presParOf" srcId="{23E4DAEB-6C04-4471-9AE2-69BD68E3F35D}" destId="{AD4A4155-E43F-4053-9787-51A59B47EC6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930281-35F9-4A7A-9B91-03E798D701C0}"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230E14-9FBD-4C33-B124-3C1A95DF9264}">
      <dgm:prSet/>
      <dgm:spPr/>
      <dgm:t>
        <a:bodyPr/>
        <a:lstStyle/>
        <a:p>
          <a:pPr>
            <a:lnSpc>
              <a:spcPct val="100000"/>
            </a:lnSpc>
          </a:pPr>
          <a:r>
            <a:rPr lang="en-US"/>
            <a:t>Meeting times </a:t>
          </a:r>
        </a:p>
      </dgm:t>
    </dgm:pt>
    <dgm:pt modelId="{A61378E6-5277-4A30-8574-6F8AB6746FE7}" type="parTrans" cxnId="{258581E3-75A0-43D8-AD20-91A0C8AE76E5}">
      <dgm:prSet/>
      <dgm:spPr/>
      <dgm:t>
        <a:bodyPr/>
        <a:lstStyle/>
        <a:p>
          <a:endParaRPr lang="en-US"/>
        </a:p>
      </dgm:t>
    </dgm:pt>
    <dgm:pt modelId="{1E5BD625-0E67-4F45-9F15-B6C9B7475A69}" type="sibTrans" cxnId="{258581E3-75A0-43D8-AD20-91A0C8AE76E5}">
      <dgm:prSet/>
      <dgm:spPr/>
      <dgm:t>
        <a:bodyPr/>
        <a:lstStyle/>
        <a:p>
          <a:pPr>
            <a:lnSpc>
              <a:spcPct val="100000"/>
            </a:lnSpc>
          </a:pPr>
          <a:endParaRPr lang="en-US"/>
        </a:p>
      </dgm:t>
    </dgm:pt>
    <dgm:pt modelId="{0D058AEA-011D-462B-B27B-4FECCB1C0A86}">
      <dgm:prSet/>
      <dgm:spPr/>
      <dgm:t>
        <a:bodyPr/>
        <a:lstStyle/>
        <a:p>
          <a:pPr>
            <a:lnSpc>
              <a:spcPct val="100000"/>
            </a:lnSpc>
          </a:pPr>
          <a:r>
            <a:rPr lang="en-US"/>
            <a:t>Coding redundancies</a:t>
          </a:r>
        </a:p>
      </dgm:t>
    </dgm:pt>
    <dgm:pt modelId="{6BA7AD7C-41B7-4FD9-BA69-FBE53549AEA0}" type="parTrans" cxnId="{C5536CBC-D4D7-493C-8432-8384EF428739}">
      <dgm:prSet/>
      <dgm:spPr/>
      <dgm:t>
        <a:bodyPr/>
        <a:lstStyle/>
        <a:p>
          <a:endParaRPr lang="en-US"/>
        </a:p>
      </dgm:t>
    </dgm:pt>
    <dgm:pt modelId="{54BFEBD4-6E0B-44AD-B0D7-035D6DC595D6}" type="sibTrans" cxnId="{C5536CBC-D4D7-493C-8432-8384EF428739}">
      <dgm:prSet/>
      <dgm:spPr/>
      <dgm:t>
        <a:bodyPr/>
        <a:lstStyle/>
        <a:p>
          <a:pPr>
            <a:lnSpc>
              <a:spcPct val="100000"/>
            </a:lnSpc>
          </a:pPr>
          <a:endParaRPr lang="en-US"/>
        </a:p>
      </dgm:t>
    </dgm:pt>
    <dgm:pt modelId="{56149C55-B667-4B72-A56C-CC7EC4DF88EC}">
      <dgm:prSet/>
      <dgm:spPr/>
      <dgm:t>
        <a:bodyPr/>
        <a:lstStyle/>
        <a:p>
          <a:pPr>
            <a:lnSpc>
              <a:spcPct val="100000"/>
            </a:lnSpc>
          </a:pPr>
          <a:r>
            <a:rPr lang="en-US"/>
            <a:t>Discussions about what should be done in the presentations and sprints should be discussed in every meeting.</a:t>
          </a:r>
        </a:p>
      </dgm:t>
    </dgm:pt>
    <dgm:pt modelId="{314E6390-C870-4B45-8E4B-3EA319A7EFF3}" type="parTrans" cxnId="{25616081-6526-4CA1-9D7A-8CDAA92034F2}">
      <dgm:prSet/>
      <dgm:spPr/>
      <dgm:t>
        <a:bodyPr/>
        <a:lstStyle/>
        <a:p>
          <a:endParaRPr lang="en-US"/>
        </a:p>
      </dgm:t>
    </dgm:pt>
    <dgm:pt modelId="{B9079084-B310-49C9-8F9E-D8F318EB00E3}" type="sibTrans" cxnId="{25616081-6526-4CA1-9D7A-8CDAA92034F2}">
      <dgm:prSet/>
      <dgm:spPr/>
      <dgm:t>
        <a:bodyPr/>
        <a:lstStyle/>
        <a:p>
          <a:pPr>
            <a:lnSpc>
              <a:spcPct val="100000"/>
            </a:lnSpc>
          </a:pPr>
          <a:endParaRPr lang="en-US"/>
        </a:p>
      </dgm:t>
    </dgm:pt>
    <dgm:pt modelId="{5D22F757-3511-44D1-A36E-64899C7A70B2}">
      <dgm:prSet/>
      <dgm:spPr/>
      <dgm:t>
        <a:bodyPr/>
        <a:lstStyle/>
        <a:p>
          <a:pPr>
            <a:lnSpc>
              <a:spcPct val="100000"/>
            </a:lnSpc>
          </a:pPr>
          <a:r>
            <a:rPr lang="en-US"/>
            <a:t>Updates on how much the work is done should be discussed in the meetings.</a:t>
          </a:r>
        </a:p>
      </dgm:t>
    </dgm:pt>
    <dgm:pt modelId="{745C2486-42F1-415D-9020-E64FD2FE8E28}" type="parTrans" cxnId="{D824ACC8-D91D-43E8-9F6E-398BAE61924D}">
      <dgm:prSet/>
      <dgm:spPr/>
      <dgm:t>
        <a:bodyPr/>
        <a:lstStyle/>
        <a:p>
          <a:endParaRPr lang="en-US"/>
        </a:p>
      </dgm:t>
    </dgm:pt>
    <dgm:pt modelId="{7E0E1C47-61E9-4064-9F1A-3782429A7137}" type="sibTrans" cxnId="{D824ACC8-D91D-43E8-9F6E-398BAE61924D}">
      <dgm:prSet/>
      <dgm:spPr/>
      <dgm:t>
        <a:bodyPr/>
        <a:lstStyle/>
        <a:p>
          <a:endParaRPr lang="en-US"/>
        </a:p>
      </dgm:t>
    </dgm:pt>
    <dgm:pt modelId="{09EF118B-062A-43FA-AEA0-5A7D7A15BE14}" type="pres">
      <dgm:prSet presAssocID="{6E930281-35F9-4A7A-9B91-03E798D701C0}" presName="root" presStyleCnt="0">
        <dgm:presLayoutVars>
          <dgm:dir/>
          <dgm:resizeHandles val="exact"/>
        </dgm:presLayoutVars>
      </dgm:prSet>
      <dgm:spPr/>
    </dgm:pt>
    <dgm:pt modelId="{276AAA26-F9B9-4EC5-8B29-8E6187330796}" type="pres">
      <dgm:prSet presAssocID="{6E930281-35F9-4A7A-9B91-03E798D701C0}" presName="container" presStyleCnt="0">
        <dgm:presLayoutVars>
          <dgm:dir/>
          <dgm:resizeHandles val="exact"/>
        </dgm:presLayoutVars>
      </dgm:prSet>
      <dgm:spPr/>
    </dgm:pt>
    <dgm:pt modelId="{E73B6F1C-09E7-4E24-AA42-2844A8B1D875}" type="pres">
      <dgm:prSet presAssocID="{BA230E14-9FBD-4C33-B124-3C1A95DF9264}" presName="compNode" presStyleCnt="0"/>
      <dgm:spPr/>
    </dgm:pt>
    <dgm:pt modelId="{CDDCDD3F-EDBF-42D9-A440-36B51510FF8B}" type="pres">
      <dgm:prSet presAssocID="{BA230E14-9FBD-4C33-B124-3C1A95DF9264}" presName="iconBgRect" presStyleLbl="bgShp" presStyleIdx="0" presStyleCnt="4"/>
      <dgm:spPr/>
    </dgm:pt>
    <dgm:pt modelId="{343B8BC6-70DC-4DF8-8289-B0D03EB8D189}" type="pres">
      <dgm:prSet presAssocID="{BA230E14-9FBD-4C33-B124-3C1A95DF92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41FDF0AB-5FF4-472B-A3AB-4555B28E5E70}" type="pres">
      <dgm:prSet presAssocID="{BA230E14-9FBD-4C33-B124-3C1A95DF9264}" presName="spaceRect" presStyleCnt="0"/>
      <dgm:spPr/>
    </dgm:pt>
    <dgm:pt modelId="{F262D4AE-95C5-4DE3-A046-7A58AC7A7DC1}" type="pres">
      <dgm:prSet presAssocID="{BA230E14-9FBD-4C33-B124-3C1A95DF9264}" presName="textRect" presStyleLbl="revTx" presStyleIdx="0" presStyleCnt="4">
        <dgm:presLayoutVars>
          <dgm:chMax val="1"/>
          <dgm:chPref val="1"/>
        </dgm:presLayoutVars>
      </dgm:prSet>
      <dgm:spPr/>
    </dgm:pt>
    <dgm:pt modelId="{3F457CCF-8873-463C-8AEA-5955A8DC6713}" type="pres">
      <dgm:prSet presAssocID="{1E5BD625-0E67-4F45-9F15-B6C9B7475A69}" presName="sibTrans" presStyleLbl="sibTrans2D1" presStyleIdx="0" presStyleCnt="0"/>
      <dgm:spPr/>
    </dgm:pt>
    <dgm:pt modelId="{81F71959-E666-44EE-BF77-97FD8329E759}" type="pres">
      <dgm:prSet presAssocID="{0D058AEA-011D-462B-B27B-4FECCB1C0A86}" presName="compNode" presStyleCnt="0"/>
      <dgm:spPr/>
    </dgm:pt>
    <dgm:pt modelId="{32101F5A-4431-41C9-B4B6-CD8733976FDE}" type="pres">
      <dgm:prSet presAssocID="{0D058AEA-011D-462B-B27B-4FECCB1C0A86}" presName="iconBgRect" presStyleLbl="bgShp" presStyleIdx="1" presStyleCnt="4"/>
      <dgm:spPr/>
    </dgm:pt>
    <dgm:pt modelId="{64DFD358-DEAD-4E7E-91B7-1BA9516F42CC}" type="pres">
      <dgm:prSet presAssocID="{0D058AEA-011D-462B-B27B-4FECCB1C0A8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7D1FEB89-9E65-407D-AB1B-9E4388A08F73}" type="pres">
      <dgm:prSet presAssocID="{0D058AEA-011D-462B-B27B-4FECCB1C0A86}" presName="spaceRect" presStyleCnt="0"/>
      <dgm:spPr/>
    </dgm:pt>
    <dgm:pt modelId="{F2F4B0C9-68C3-4808-8D24-41CD9A9A3C03}" type="pres">
      <dgm:prSet presAssocID="{0D058AEA-011D-462B-B27B-4FECCB1C0A86}" presName="textRect" presStyleLbl="revTx" presStyleIdx="1" presStyleCnt="4">
        <dgm:presLayoutVars>
          <dgm:chMax val="1"/>
          <dgm:chPref val="1"/>
        </dgm:presLayoutVars>
      </dgm:prSet>
      <dgm:spPr/>
    </dgm:pt>
    <dgm:pt modelId="{8B3BE972-F247-4D47-98A7-206915347B31}" type="pres">
      <dgm:prSet presAssocID="{54BFEBD4-6E0B-44AD-B0D7-035D6DC595D6}" presName="sibTrans" presStyleLbl="sibTrans2D1" presStyleIdx="0" presStyleCnt="0"/>
      <dgm:spPr/>
    </dgm:pt>
    <dgm:pt modelId="{ED39459E-7317-4108-B480-8B8E9F712E01}" type="pres">
      <dgm:prSet presAssocID="{56149C55-B667-4B72-A56C-CC7EC4DF88EC}" presName="compNode" presStyleCnt="0"/>
      <dgm:spPr/>
    </dgm:pt>
    <dgm:pt modelId="{423743B1-36DF-444E-9264-79D5CEE8858B}" type="pres">
      <dgm:prSet presAssocID="{56149C55-B667-4B72-A56C-CC7EC4DF88EC}" presName="iconBgRect" presStyleLbl="bgShp" presStyleIdx="2" presStyleCnt="4"/>
      <dgm:spPr/>
    </dgm:pt>
    <dgm:pt modelId="{B03FE546-E953-420E-8296-C5009186238F}" type="pres">
      <dgm:prSet presAssocID="{56149C55-B667-4B72-A56C-CC7EC4DF88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150EF13A-AEDC-4E04-B0A4-B7867AF10307}" type="pres">
      <dgm:prSet presAssocID="{56149C55-B667-4B72-A56C-CC7EC4DF88EC}" presName="spaceRect" presStyleCnt="0"/>
      <dgm:spPr/>
    </dgm:pt>
    <dgm:pt modelId="{055B75A1-9684-4C15-9226-D5621E543043}" type="pres">
      <dgm:prSet presAssocID="{56149C55-B667-4B72-A56C-CC7EC4DF88EC}" presName="textRect" presStyleLbl="revTx" presStyleIdx="2" presStyleCnt="4">
        <dgm:presLayoutVars>
          <dgm:chMax val="1"/>
          <dgm:chPref val="1"/>
        </dgm:presLayoutVars>
      </dgm:prSet>
      <dgm:spPr/>
    </dgm:pt>
    <dgm:pt modelId="{9BC513DB-5A2B-434A-9DB0-D7543B422F97}" type="pres">
      <dgm:prSet presAssocID="{B9079084-B310-49C9-8F9E-D8F318EB00E3}" presName="sibTrans" presStyleLbl="sibTrans2D1" presStyleIdx="0" presStyleCnt="0"/>
      <dgm:spPr/>
    </dgm:pt>
    <dgm:pt modelId="{FD9CBF1F-50C3-4C7F-B69B-0B58BE5C62C6}" type="pres">
      <dgm:prSet presAssocID="{5D22F757-3511-44D1-A36E-64899C7A70B2}" presName="compNode" presStyleCnt="0"/>
      <dgm:spPr/>
    </dgm:pt>
    <dgm:pt modelId="{1829DC01-E1A8-4928-9C29-4A80A5DA363B}" type="pres">
      <dgm:prSet presAssocID="{5D22F757-3511-44D1-A36E-64899C7A70B2}" presName="iconBgRect" presStyleLbl="bgShp" presStyleIdx="3" presStyleCnt="4"/>
      <dgm:spPr/>
    </dgm:pt>
    <dgm:pt modelId="{EEF317F6-9BB7-44C7-9CE1-563FDD1C4228}" type="pres">
      <dgm:prSet presAssocID="{5D22F757-3511-44D1-A36E-64899C7A70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ard Room"/>
        </a:ext>
      </dgm:extLst>
    </dgm:pt>
    <dgm:pt modelId="{7B0C26C5-E620-44AF-A4D4-E7B896DA5F45}" type="pres">
      <dgm:prSet presAssocID="{5D22F757-3511-44D1-A36E-64899C7A70B2}" presName="spaceRect" presStyleCnt="0"/>
      <dgm:spPr/>
    </dgm:pt>
    <dgm:pt modelId="{DB2FC6BF-3A0C-4F57-9148-D72BC658FDB5}" type="pres">
      <dgm:prSet presAssocID="{5D22F757-3511-44D1-A36E-64899C7A70B2}" presName="textRect" presStyleLbl="revTx" presStyleIdx="3" presStyleCnt="4">
        <dgm:presLayoutVars>
          <dgm:chMax val="1"/>
          <dgm:chPref val="1"/>
        </dgm:presLayoutVars>
      </dgm:prSet>
      <dgm:spPr/>
    </dgm:pt>
  </dgm:ptLst>
  <dgm:cxnLst>
    <dgm:cxn modelId="{8C412E01-1EA1-4C77-8D10-BED1ECF96436}" type="presOf" srcId="{56149C55-B667-4B72-A56C-CC7EC4DF88EC}" destId="{055B75A1-9684-4C15-9226-D5621E543043}" srcOrd="0" destOrd="0" presId="urn:microsoft.com/office/officeart/2018/2/layout/IconCircleList"/>
    <dgm:cxn modelId="{33E73727-5061-4A03-9B62-A9F2EE804C5D}" type="presOf" srcId="{6E930281-35F9-4A7A-9B91-03E798D701C0}" destId="{09EF118B-062A-43FA-AEA0-5A7D7A15BE14}" srcOrd="0" destOrd="0" presId="urn:microsoft.com/office/officeart/2018/2/layout/IconCircleList"/>
    <dgm:cxn modelId="{C3364B28-DEAA-439C-A890-95877D246751}" type="presOf" srcId="{0D058AEA-011D-462B-B27B-4FECCB1C0A86}" destId="{F2F4B0C9-68C3-4808-8D24-41CD9A9A3C03}" srcOrd="0" destOrd="0" presId="urn:microsoft.com/office/officeart/2018/2/layout/IconCircleList"/>
    <dgm:cxn modelId="{56931965-38CE-4C56-8130-154520ECD819}" type="presOf" srcId="{54BFEBD4-6E0B-44AD-B0D7-035D6DC595D6}" destId="{8B3BE972-F247-4D47-98A7-206915347B31}" srcOrd="0" destOrd="0" presId="urn:microsoft.com/office/officeart/2018/2/layout/IconCircleList"/>
    <dgm:cxn modelId="{6F30007B-0772-4942-B58B-62124E167E41}" type="presOf" srcId="{1E5BD625-0E67-4F45-9F15-B6C9B7475A69}" destId="{3F457CCF-8873-463C-8AEA-5955A8DC6713}" srcOrd="0" destOrd="0" presId="urn:microsoft.com/office/officeart/2018/2/layout/IconCircleList"/>
    <dgm:cxn modelId="{25616081-6526-4CA1-9D7A-8CDAA92034F2}" srcId="{6E930281-35F9-4A7A-9B91-03E798D701C0}" destId="{56149C55-B667-4B72-A56C-CC7EC4DF88EC}" srcOrd="2" destOrd="0" parTransId="{314E6390-C870-4B45-8E4B-3EA319A7EFF3}" sibTransId="{B9079084-B310-49C9-8F9E-D8F318EB00E3}"/>
    <dgm:cxn modelId="{830E48B4-FB86-48E6-9273-1FB4E518DE49}" type="presOf" srcId="{5D22F757-3511-44D1-A36E-64899C7A70B2}" destId="{DB2FC6BF-3A0C-4F57-9148-D72BC658FDB5}" srcOrd="0" destOrd="0" presId="urn:microsoft.com/office/officeart/2018/2/layout/IconCircleList"/>
    <dgm:cxn modelId="{B36FC5BB-6B86-4614-B7EE-FD43069DCBEC}" type="presOf" srcId="{B9079084-B310-49C9-8F9E-D8F318EB00E3}" destId="{9BC513DB-5A2B-434A-9DB0-D7543B422F97}" srcOrd="0" destOrd="0" presId="urn:microsoft.com/office/officeart/2018/2/layout/IconCircleList"/>
    <dgm:cxn modelId="{C5536CBC-D4D7-493C-8432-8384EF428739}" srcId="{6E930281-35F9-4A7A-9B91-03E798D701C0}" destId="{0D058AEA-011D-462B-B27B-4FECCB1C0A86}" srcOrd="1" destOrd="0" parTransId="{6BA7AD7C-41B7-4FD9-BA69-FBE53549AEA0}" sibTransId="{54BFEBD4-6E0B-44AD-B0D7-035D6DC595D6}"/>
    <dgm:cxn modelId="{D824ACC8-D91D-43E8-9F6E-398BAE61924D}" srcId="{6E930281-35F9-4A7A-9B91-03E798D701C0}" destId="{5D22F757-3511-44D1-A36E-64899C7A70B2}" srcOrd="3" destOrd="0" parTransId="{745C2486-42F1-415D-9020-E64FD2FE8E28}" sibTransId="{7E0E1C47-61E9-4064-9F1A-3782429A7137}"/>
    <dgm:cxn modelId="{258581E3-75A0-43D8-AD20-91A0C8AE76E5}" srcId="{6E930281-35F9-4A7A-9B91-03E798D701C0}" destId="{BA230E14-9FBD-4C33-B124-3C1A95DF9264}" srcOrd="0" destOrd="0" parTransId="{A61378E6-5277-4A30-8574-6F8AB6746FE7}" sibTransId="{1E5BD625-0E67-4F45-9F15-B6C9B7475A69}"/>
    <dgm:cxn modelId="{BB0D4CFD-96B7-4639-9F45-9B83D2256843}" type="presOf" srcId="{BA230E14-9FBD-4C33-B124-3C1A95DF9264}" destId="{F262D4AE-95C5-4DE3-A046-7A58AC7A7DC1}" srcOrd="0" destOrd="0" presId="urn:microsoft.com/office/officeart/2018/2/layout/IconCircleList"/>
    <dgm:cxn modelId="{24E6F822-34D0-47A9-ADF7-4698BB7BD22A}" type="presParOf" srcId="{09EF118B-062A-43FA-AEA0-5A7D7A15BE14}" destId="{276AAA26-F9B9-4EC5-8B29-8E6187330796}" srcOrd="0" destOrd="0" presId="urn:microsoft.com/office/officeart/2018/2/layout/IconCircleList"/>
    <dgm:cxn modelId="{EF29F8BC-43A8-49D7-9F08-4EB9FF384276}" type="presParOf" srcId="{276AAA26-F9B9-4EC5-8B29-8E6187330796}" destId="{E73B6F1C-09E7-4E24-AA42-2844A8B1D875}" srcOrd="0" destOrd="0" presId="urn:microsoft.com/office/officeart/2018/2/layout/IconCircleList"/>
    <dgm:cxn modelId="{5B52F963-E1B1-4E86-9FAF-7BF11F0CB529}" type="presParOf" srcId="{E73B6F1C-09E7-4E24-AA42-2844A8B1D875}" destId="{CDDCDD3F-EDBF-42D9-A440-36B51510FF8B}" srcOrd="0" destOrd="0" presId="urn:microsoft.com/office/officeart/2018/2/layout/IconCircleList"/>
    <dgm:cxn modelId="{E6CBA1FA-EA89-4706-A24F-E6B18C24724C}" type="presParOf" srcId="{E73B6F1C-09E7-4E24-AA42-2844A8B1D875}" destId="{343B8BC6-70DC-4DF8-8289-B0D03EB8D189}" srcOrd="1" destOrd="0" presId="urn:microsoft.com/office/officeart/2018/2/layout/IconCircleList"/>
    <dgm:cxn modelId="{457AEF8B-297C-4682-9B59-570D02E44DF1}" type="presParOf" srcId="{E73B6F1C-09E7-4E24-AA42-2844A8B1D875}" destId="{41FDF0AB-5FF4-472B-A3AB-4555B28E5E70}" srcOrd="2" destOrd="0" presId="urn:microsoft.com/office/officeart/2018/2/layout/IconCircleList"/>
    <dgm:cxn modelId="{A0FD60E0-0A90-4171-A020-1BD7D7D64C33}" type="presParOf" srcId="{E73B6F1C-09E7-4E24-AA42-2844A8B1D875}" destId="{F262D4AE-95C5-4DE3-A046-7A58AC7A7DC1}" srcOrd="3" destOrd="0" presId="urn:microsoft.com/office/officeart/2018/2/layout/IconCircleList"/>
    <dgm:cxn modelId="{B8CC8695-9B91-4B3F-9134-64F574CAF1E6}" type="presParOf" srcId="{276AAA26-F9B9-4EC5-8B29-8E6187330796}" destId="{3F457CCF-8873-463C-8AEA-5955A8DC6713}" srcOrd="1" destOrd="0" presId="urn:microsoft.com/office/officeart/2018/2/layout/IconCircleList"/>
    <dgm:cxn modelId="{323FE465-89A1-475D-981D-ECF28FCF5D14}" type="presParOf" srcId="{276AAA26-F9B9-4EC5-8B29-8E6187330796}" destId="{81F71959-E666-44EE-BF77-97FD8329E759}" srcOrd="2" destOrd="0" presId="urn:microsoft.com/office/officeart/2018/2/layout/IconCircleList"/>
    <dgm:cxn modelId="{A0D4EFA7-AD47-4AEF-9ACB-8D4D83915DD7}" type="presParOf" srcId="{81F71959-E666-44EE-BF77-97FD8329E759}" destId="{32101F5A-4431-41C9-B4B6-CD8733976FDE}" srcOrd="0" destOrd="0" presId="urn:microsoft.com/office/officeart/2018/2/layout/IconCircleList"/>
    <dgm:cxn modelId="{5EC90211-89D1-40C6-BBDC-73E8AC315438}" type="presParOf" srcId="{81F71959-E666-44EE-BF77-97FD8329E759}" destId="{64DFD358-DEAD-4E7E-91B7-1BA9516F42CC}" srcOrd="1" destOrd="0" presId="urn:microsoft.com/office/officeart/2018/2/layout/IconCircleList"/>
    <dgm:cxn modelId="{7E9B84A4-7F2E-411F-9C07-84A33D662D5A}" type="presParOf" srcId="{81F71959-E666-44EE-BF77-97FD8329E759}" destId="{7D1FEB89-9E65-407D-AB1B-9E4388A08F73}" srcOrd="2" destOrd="0" presId="urn:microsoft.com/office/officeart/2018/2/layout/IconCircleList"/>
    <dgm:cxn modelId="{800373C6-21DC-4153-B15B-AE888B25AA91}" type="presParOf" srcId="{81F71959-E666-44EE-BF77-97FD8329E759}" destId="{F2F4B0C9-68C3-4808-8D24-41CD9A9A3C03}" srcOrd="3" destOrd="0" presId="urn:microsoft.com/office/officeart/2018/2/layout/IconCircleList"/>
    <dgm:cxn modelId="{2750C21B-B703-42FF-BC13-1BBAD80D7DF2}" type="presParOf" srcId="{276AAA26-F9B9-4EC5-8B29-8E6187330796}" destId="{8B3BE972-F247-4D47-98A7-206915347B31}" srcOrd="3" destOrd="0" presId="urn:microsoft.com/office/officeart/2018/2/layout/IconCircleList"/>
    <dgm:cxn modelId="{FE02092D-6B7A-44AC-B60F-A309B39DA3A0}" type="presParOf" srcId="{276AAA26-F9B9-4EC5-8B29-8E6187330796}" destId="{ED39459E-7317-4108-B480-8B8E9F712E01}" srcOrd="4" destOrd="0" presId="urn:microsoft.com/office/officeart/2018/2/layout/IconCircleList"/>
    <dgm:cxn modelId="{F1EF192A-346B-4657-8479-2515F4DDB5C9}" type="presParOf" srcId="{ED39459E-7317-4108-B480-8B8E9F712E01}" destId="{423743B1-36DF-444E-9264-79D5CEE8858B}" srcOrd="0" destOrd="0" presId="urn:microsoft.com/office/officeart/2018/2/layout/IconCircleList"/>
    <dgm:cxn modelId="{502420C9-7AD1-4EA7-BBA6-9BA4A80F1148}" type="presParOf" srcId="{ED39459E-7317-4108-B480-8B8E9F712E01}" destId="{B03FE546-E953-420E-8296-C5009186238F}" srcOrd="1" destOrd="0" presId="urn:microsoft.com/office/officeart/2018/2/layout/IconCircleList"/>
    <dgm:cxn modelId="{B6AFC73C-A03B-4BF1-B920-0EE6AC95DCB1}" type="presParOf" srcId="{ED39459E-7317-4108-B480-8B8E9F712E01}" destId="{150EF13A-AEDC-4E04-B0A4-B7867AF10307}" srcOrd="2" destOrd="0" presId="urn:microsoft.com/office/officeart/2018/2/layout/IconCircleList"/>
    <dgm:cxn modelId="{B96D49AF-F2F9-4F3E-BB3D-8E5402538F57}" type="presParOf" srcId="{ED39459E-7317-4108-B480-8B8E9F712E01}" destId="{055B75A1-9684-4C15-9226-D5621E543043}" srcOrd="3" destOrd="0" presId="urn:microsoft.com/office/officeart/2018/2/layout/IconCircleList"/>
    <dgm:cxn modelId="{C0C5ECA0-33BE-4B62-936A-43684E979320}" type="presParOf" srcId="{276AAA26-F9B9-4EC5-8B29-8E6187330796}" destId="{9BC513DB-5A2B-434A-9DB0-D7543B422F97}" srcOrd="5" destOrd="0" presId="urn:microsoft.com/office/officeart/2018/2/layout/IconCircleList"/>
    <dgm:cxn modelId="{8D7EA405-A3E3-47D7-9D56-E3C8D519D016}" type="presParOf" srcId="{276AAA26-F9B9-4EC5-8B29-8E6187330796}" destId="{FD9CBF1F-50C3-4C7F-B69B-0B58BE5C62C6}" srcOrd="6" destOrd="0" presId="urn:microsoft.com/office/officeart/2018/2/layout/IconCircleList"/>
    <dgm:cxn modelId="{ADD7677E-37BD-49B9-8878-0395A9941631}" type="presParOf" srcId="{FD9CBF1F-50C3-4C7F-B69B-0B58BE5C62C6}" destId="{1829DC01-E1A8-4928-9C29-4A80A5DA363B}" srcOrd="0" destOrd="0" presId="urn:microsoft.com/office/officeart/2018/2/layout/IconCircleList"/>
    <dgm:cxn modelId="{B68132DC-2718-4896-8204-34782B5F50AF}" type="presParOf" srcId="{FD9CBF1F-50C3-4C7F-B69B-0B58BE5C62C6}" destId="{EEF317F6-9BB7-44C7-9CE1-563FDD1C4228}" srcOrd="1" destOrd="0" presId="urn:microsoft.com/office/officeart/2018/2/layout/IconCircleList"/>
    <dgm:cxn modelId="{6449A4E4-5CF6-4FC0-B07D-74F701921A4D}" type="presParOf" srcId="{FD9CBF1F-50C3-4C7F-B69B-0B58BE5C62C6}" destId="{7B0C26C5-E620-44AF-A4D4-E7B896DA5F45}" srcOrd="2" destOrd="0" presId="urn:microsoft.com/office/officeart/2018/2/layout/IconCircleList"/>
    <dgm:cxn modelId="{B746EEF6-0278-4307-80AE-6A987E96F695}" type="presParOf" srcId="{FD9CBF1F-50C3-4C7F-B69B-0B58BE5C62C6}" destId="{DB2FC6BF-3A0C-4F57-9148-D72BC658FDB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46F621-E64E-48BC-B9D5-93B29CD100A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56A55D-3E98-4951-B43D-14C5E20A0B62}">
      <dgm:prSet/>
      <dgm:spPr/>
      <dgm:t>
        <a:bodyPr/>
        <a:lstStyle/>
        <a:p>
          <a:pPr>
            <a:defRPr cap="all"/>
          </a:pPr>
          <a:r>
            <a:rPr lang="en-US" dirty="0"/>
            <a:t>Establish a better availability window for meetings.</a:t>
          </a:r>
        </a:p>
      </dgm:t>
    </dgm:pt>
    <dgm:pt modelId="{41979D14-24BF-44C3-A617-06262B6AB316}" type="parTrans" cxnId="{E54F7719-948F-4409-AB96-0D6AD3C83A7F}">
      <dgm:prSet/>
      <dgm:spPr/>
      <dgm:t>
        <a:bodyPr/>
        <a:lstStyle/>
        <a:p>
          <a:endParaRPr lang="en-US"/>
        </a:p>
      </dgm:t>
    </dgm:pt>
    <dgm:pt modelId="{6AB331B0-EED4-4EFB-BDCB-E8AFE8B78A0C}" type="sibTrans" cxnId="{E54F7719-948F-4409-AB96-0D6AD3C83A7F}">
      <dgm:prSet/>
      <dgm:spPr/>
      <dgm:t>
        <a:bodyPr/>
        <a:lstStyle/>
        <a:p>
          <a:endParaRPr lang="en-US"/>
        </a:p>
      </dgm:t>
    </dgm:pt>
    <dgm:pt modelId="{047C6097-0358-40D6-8165-5C50862D8BFE}">
      <dgm:prSet/>
      <dgm:spPr/>
      <dgm:t>
        <a:bodyPr/>
        <a:lstStyle/>
        <a:p>
          <a:pPr>
            <a:defRPr cap="all"/>
          </a:pPr>
          <a:r>
            <a:rPr lang="en-US" dirty="0"/>
            <a:t>Guarantee all stories have clear acceptance criteria before picking them up.</a:t>
          </a:r>
        </a:p>
      </dgm:t>
    </dgm:pt>
    <dgm:pt modelId="{CDE30D16-CF35-4C84-A501-28C884A46A2D}" type="parTrans" cxnId="{39530335-C362-4016-919E-8656542350B5}">
      <dgm:prSet/>
      <dgm:spPr/>
      <dgm:t>
        <a:bodyPr/>
        <a:lstStyle/>
        <a:p>
          <a:endParaRPr lang="en-US"/>
        </a:p>
      </dgm:t>
    </dgm:pt>
    <dgm:pt modelId="{10A90B9F-52E5-4692-B62B-325E8BBDE549}" type="sibTrans" cxnId="{39530335-C362-4016-919E-8656542350B5}">
      <dgm:prSet/>
      <dgm:spPr/>
      <dgm:t>
        <a:bodyPr/>
        <a:lstStyle/>
        <a:p>
          <a:endParaRPr lang="en-US"/>
        </a:p>
      </dgm:t>
    </dgm:pt>
    <dgm:pt modelId="{FA0600C9-E642-4223-A403-D32D342E45BB}">
      <dgm:prSet/>
      <dgm:spPr/>
      <dgm:t>
        <a:bodyPr/>
        <a:lstStyle/>
        <a:p>
          <a:pPr>
            <a:defRPr cap="all"/>
          </a:pPr>
          <a:r>
            <a:rPr lang="en-US" dirty="0"/>
            <a:t>Plan for fewer story points.</a:t>
          </a:r>
        </a:p>
      </dgm:t>
    </dgm:pt>
    <dgm:pt modelId="{619A329E-80B5-43A0-A7F9-13C3DF3D2CE2}" type="parTrans" cxnId="{75C332B3-028D-4B41-9A97-7708E0D24C12}">
      <dgm:prSet/>
      <dgm:spPr/>
      <dgm:t>
        <a:bodyPr/>
        <a:lstStyle/>
        <a:p>
          <a:endParaRPr lang="en-US"/>
        </a:p>
      </dgm:t>
    </dgm:pt>
    <dgm:pt modelId="{FA2B7C58-B43F-4623-963E-01004066E7A5}" type="sibTrans" cxnId="{75C332B3-028D-4B41-9A97-7708E0D24C12}">
      <dgm:prSet/>
      <dgm:spPr/>
      <dgm:t>
        <a:bodyPr/>
        <a:lstStyle/>
        <a:p>
          <a:endParaRPr lang="en-US"/>
        </a:p>
      </dgm:t>
    </dgm:pt>
    <dgm:pt modelId="{E62C0BCA-024F-4A29-BD3E-3BF37AA9F068}">
      <dgm:prSet/>
      <dgm:spPr/>
      <dgm:t>
        <a:bodyPr/>
        <a:lstStyle/>
        <a:p>
          <a:pPr>
            <a:defRPr cap="all"/>
          </a:pPr>
          <a:r>
            <a:rPr lang="en-US"/>
            <a:t>Discussions on presentation topics and iterative updating of the presentation.</a:t>
          </a:r>
        </a:p>
      </dgm:t>
    </dgm:pt>
    <dgm:pt modelId="{C3FE87E2-1674-4C17-A68D-80750A1A2FD4}" type="parTrans" cxnId="{713F6C7D-19A0-4F27-A05F-D9CCFF23B69A}">
      <dgm:prSet/>
      <dgm:spPr/>
      <dgm:t>
        <a:bodyPr/>
        <a:lstStyle/>
        <a:p>
          <a:endParaRPr lang="en-US"/>
        </a:p>
      </dgm:t>
    </dgm:pt>
    <dgm:pt modelId="{432A8B21-0896-4F91-8B32-5C4966E8EA34}" type="sibTrans" cxnId="{713F6C7D-19A0-4F27-A05F-D9CCFF23B69A}">
      <dgm:prSet/>
      <dgm:spPr/>
      <dgm:t>
        <a:bodyPr/>
        <a:lstStyle/>
        <a:p>
          <a:endParaRPr lang="en-US"/>
        </a:p>
      </dgm:t>
    </dgm:pt>
    <dgm:pt modelId="{E19CA0BE-D059-4FDE-AEA5-2DD06E1B74A4}" type="pres">
      <dgm:prSet presAssocID="{1546F621-E64E-48BC-B9D5-93B29CD100AC}" presName="root" presStyleCnt="0">
        <dgm:presLayoutVars>
          <dgm:dir/>
          <dgm:resizeHandles val="exact"/>
        </dgm:presLayoutVars>
      </dgm:prSet>
      <dgm:spPr/>
    </dgm:pt>
    <dgm:pt modelId="{C2D565C9-4FB7-4700-B2C6-DDD8AF8A2F01}" type="pres">
      <dgm:prSet presAssocID="{1856A55D-3E98-4951-B43D-14C5E20A0B62}" presName="compNode" presStyleCnt="0"/>
      <dgm:spPr/>
    </dgm:pt>
    <dgm:pt modelId="{66FDFF67-7210-4798-87B5-10B2C7BDB237}" type="pres">
      <dgm:prSet presAssocID="{1856A55D-3E98-4951-B43D-14C5E20A0B62}" presName="iconBgRect" presStyleLbl="bgShp" presStyleIdx="0" presStyleCnt="4"/>
      <dgm:spPr/>
    </dgm:pt>
    <dgm:pt modelId="{4421DE70-E559-4057-BF04-899CD5612394}" type="pres">
      <dgm:prSet presAssocID="{1856A55D-3E98-4951-B43D-14C5E20A0B6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DEEB7C83-573E-4260-9A9E-D24BB0723847}" type="pres">
      <dgm:prSet presAssocID="{1856A55D-3E98-4951-B43D-14C5E20A0B62}" presName="spaceRect" presStyleCnt="0"/>
      <dgm:spPr/>
    </dgm:pt>
    <dgm:pt modelId="{DA977150-25D5-4953-B901-8F8716BB4C15}" type="pres">
      <dgm:prSet presAssocID="{1856A55D-3E98-4951-B43D-14C5E20A0B62}" presName="textRect" presStyleLbl="revTx" presStyleIdx="0" presStyleCnt="4">
        <dgm:presLayoutVars>
          <dgm:chMax val="1"/>
          <dgm:chPref val="1"/>
        </dgm:presLayoutVars>
      </dgm:prSet>
      <dgm:spPr/>
    </dgm:pt>
    <dgm:pt modelId="{38E566E7-0859-4335-BE18-03DE0905C42F}" type="pres">
      <dgm:prSet presAssocID="{6AB331B0-EED4-4EFB-BDCB-E8AFE8B78A0C}" presName="sibTrans" presStyleCnt="0"/>
      <dgm:spPr/>
    </dgm:pt>
    <dgm:pt modelId="{5CBBC278-DD7B-4FF3-A9C6-631DFCE0E7AF}" type="pres">
      <dgm:prSet presAssocID="{047C6097-0358-40D6-8165-5C50862D8BFE}" presName="compNode" presStyleCnt="0"/>
      <dgm:spPr/>
    </dgm:pt>
    <dgm:pt modelId="{AD138D38-BCAB-4154-841E-A8DF71EC3946}" type="pres">
      <dgm:prSet presAssocID="{047C6097-0358-40D6-8165-5C50862D8BFE}" presName="iconBgRect" presStyleLbl="bgShp" presStyleIdx="1" presStyleCnt="4"/>
      <dgm:spPr/>
    </dgm:pt>
    <dgm:pt modelId="{74923E06-45BA-4FE5-9C58-7FC871FE9EC9}" type="pres">
      <dgm:prSet presAssocID="{047C6097-0358-40D6-8165-5C50862D8BF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3D50A254-B7D5-4E6C-B21C-B986BE1FE1A1}" type="pres">
      <dgm:prSet presAssocID="{047C6097-0358-40D6-8165-5C50862D8BFE}" presName="spaceRect" presStyleCnt="0"/>
      <dgm:spPr/>
    </dgm:pt>
    <dgm:pt modelId="{47D76E14-1B39-4590-B21E-0442476F3696}" type="pres">
      <dgm:prSet presAssocID="{047C6097-0358-40D6-8165-5C50862D8BFE}" presName="textRect" presStyleLbl="revTx" presStyleIdx="1" presStyleCnt="4">
        <dgm:presLayoutVars>
          <dgm:chMax val="1"/>
          <dgm:chPref val="1"/>
        </dgm:presLayoutVars>
      </dgm:prSet>
      <dgm:spPr/>
    </dgm:pt>
    <dgm:pt modelId="{395E8E67-AA25-4B88-8128-5E237F9A5523}" type="pres">
      <dgm:prSet presAssocID="{10A90B9F-52E5-4692-B62B-325E8BBDE549}" presName="sibTrans" presStyleCnt="0"/>
      <dgm:spPr/>
    </dgm:pt>
    <dgm:pt modelId="{189BC16A-AC2B-471A-9F23-6AD7C6562ABF}" type="pres">
      <dgm:prSet presAssocID="{FA0600C9-E642-4223-A403-D32D342E45BB}" presName="compNode" presStyleCnt="0"/>
      <dgm:spPr/>
    </dgm:pt>
    <dgm:pt modelId="{CDA00127-D819-46FC-AECB-0384EBCEC129}" type="pres">
      <dgm:prSet presAssocID="{FA0600C9-E642-4223-A403-D32D342E45BB}" presName="iconBgRect" presStyleLbl="bgShp" presStyleIdx="2" presStyleCnt="4"/>
      <dgm:spPr/>
    </dgm:pt>
    <dgm:pt modelId="{E27D3FE7-9ACA-41DA-B1CF-D5795F15D810}" type="pres">
      <dgm:prSet presAssocID="{FA0600C9-E642-4223-A403-D32D342E45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6EA64CB4-CD5D-416E-A3DA-5F011E3CBF3F}" type="pres">
      <dgm:prSet presAssocID="{FA0600C9-E642-4223-A403-D32D342E45BB}" presName="spaceRect" presStyleCnt="0"/>
      <dgm:spPr/>
    </dgm:pt>
    <dgm:pt modelId="{19A3A373-96F3-4877-B413-76AA2E677B8C}" type="pres">
      <dgm:prSet presAssocID="{FA0600C9-E642-4223-A403-D32D342E45BB}" presName="textRect" presStyleLbl="revTx" presStyleIdx="2" presStyleCnt="4">
        <dgm:presLayoutVars>
          <dgm:chMax val="1"/>
          <dgm:chPref val="1"/>
        </dgm:presLayoutVars>
      </dgm:prSet>
      <dgm:spPr/>
    </dgm:pt>
    <dgm:pt modelId="{61D58A33-9037-43B9-AFBA-2C4AB4B51FCD}" type="pres">
      <dgm:prSet presAssocID="{FA2B7C58-B43F-4623-963E-01004066E7A5}" presName="sibTrans" presStyleCnt="0"/>
      <dgm:spPr/>
    </dgm:pt>
    <dgm:pt modelId="{22D9EFB7-83D1-4BE4-90B2-6B6981E690CF}" type="pres">
      <dgm:prSet presAssocID="{E62C0BCA-024F-4A29-BD3E-3BF37AA9F068}" presName="compNode" presStyleCnt="0"/>
      <dgm:spPr/>
    </dgm:pt>
    <dgm:pt modelId="{105E3AFA-747B-4E36-B49E-FC4BBBAEC144}" type="pres">
      <dgm:prSet presAssocID="{E62C0BCA-024F-4A29-BD3E-3BF37AA9F068}" presName="iconBgRect" presStyleLbl="bgShp" presStyleIdx="3" presStyleCnt="4"/>
      <dgm:spPr/>
    </dgm:pt>
    <dgm:pt modelId="{86A99B66-D29D-451E-9534-759477385AE5}" type="pres">
      <dgm:prSet presAssocID="{E62C0BCA-024F-4A29-BD3E-3BF37AA9F0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ard Room"/>
        </a:ext>
      </dgm:extLst>
    </dgm:pt>
    <dgm:pt modelId="{A7BA400B-5C9A-4F11-B9B3-F55BE1C5D8C6}" type="pres">
      <dgm:prSet presAssocID="{E62C0BCA-024F-4A29-BD3E-3BF37AA9F068}" presName="spaceRect" presStyleCnt="0"/>
      <dgm:spPr/>
    </dgm:pt>
    <dgm:pt modelId="{3220A0D0-1FB5-4B2F-8474-C8756740FE54}" type="pres">
      <dgm:prSet presAssocID="{E62C0BCA-024F-4A29-BD3E-3BF37AA9F068}" presName="textRect" presStyleLbl="revTx" presStyleIdx="3" presStyleCnt="4">
        <dgm:presLayoutVars>
          <dgm:chMax val="1"/>
          <dgm:chPref val="1"/>
        </dgm:presLayoutVars>
      </dgm:prSet>
      <dgm:spPr/>
    </dgm:pt>
  </dgm:ptLst>
  <dgm:cxnLst>
    <dgm:cxn modelId="{E54F7719-948F-4409-AB96-0D6AD3C83A7F}" srcId="{1546F621-E64E-48BC-B9D5-93B29CD100AC}" destId="{1856A55D-3E98-4951-B43D-14C5E20A0B62}" srcOrd="0" destOrd="0" parTransId="{41979D14-24BF-44C3-A617-06262B6AB316}" sibTransId="{6AB331B0-EED4-4EFB-BDCB-E8AFE8B78A0C}"/>
    <dgm:cxn modelId="{39530335-C362-4016-919E-8656542350B5}" srcId="{1546F621-E64E-48BC-B9D5-93B29CD100AC}" destId="{047C6097-0358-40D6-8165-5C50862D8BFE}" srcOrd="1" destOrd="0" parTransId="{CDE30D16-CF35-4C84-A501-28C884A46A2D}" sibTransId="{10A90B9F-52E5-4692-B62B-325E8BBDE549}"/>
    <dgm:cxn modelId="{ABCB3F5C-49DE-4441-860F-13FD120199AC}" type="presOf" srcId="{FA0600C9-E642-4223-A403-D32D342E45BB}" destId="{19A3A373-96F3-4877-B413-76AA2E677B8C}" srcOrd="0" destOrd="0" presId="urn:microsoft.com/office/officeart/2018/5/layout/IconCircleLabelList"/>
    <dgm:cxn modelId="{713F6C7D-19A0-4F27-A05F-D9CCFF23B69A}" srcId="{1546F621-E64E-48BC-B9D5-93B29CD100AC}" destId="{E62C0BCA-024F-4A29-BD3E-3BF37AA9F068}" srcOrd="3" destOrd="0" parTransId="{C3FE87E2-1674-4C17-A68D-80750A1A2FD4}" sibTransId="{432A8B21-0896-4F91-8B32-5C4966E8EA34}"/>
    <dgm:cxn modelId="{5AB607A1-A44E-4378-94AB-AA03CB701928}" type="presOf" srcId="{1856A55D-3E98-4951-B43D-14C5E20A0B62}" destId="{DA977150-25D5-4953-B901-8F8716BB4C15}" srcOrd="0" destOrd="0" presId="urn:microsoft.com/office/officeart/2018/5/layout/IconCircleLabelList"/>
    <dgm:cxn modelId="{FF1155A3-C1EC-4BF7-B8CE-CEB21CC11D36}" type="presOf" srcId="{1546F621-E64E-48BC-B9D5-93B29CD100AC}" destId="{E19CA0BE-D059-4FDE-AEA5-2DD06E1B74A4}" srcOrd="0" destOrd="0" presId="urn:microsoft.com/office/officeart/2018/5/layout/IconCircleLabelList"/>
    <dgm:cxn modelId="{F832CAAB-2092-4059-8623-FB234D1D99E9}" type="presOf" srcId="{047C6097-0358-40D6-8165-5C50862D8BFE}" destId="{47D76E14-1B39-4590-B21E-0442476F3696}" srcOrd="0" destOrd="0" presId="urn:microsoft.com/office/officeart/2018/5/layout/IconCircleLabelList"/>
    <dgm:cxn modelId="{75C332B3-028D-4B41-9A97-7708E0D24C12}" srcId="{1546F621-E64E-48BC-B9D5-93B29CD100AC}" destId="{FA0600C9-E642-4223-A403-D32D342E45BB}" srcOrd="2" destOrd="0" parTransId="{619A329E-80B5-43A0-A7F9-13C3DF3D2CE2}" sibTransId="{FA2B7C58-B43F-4623-963E-01004066E7A5}"/>
    <dgm:cxn modelId="{303A92D3-5D41-4842-AC0B-1D44999D0A1D}" type="presOf" srcId="{E62C0BCA-024F-4A29-BD3E-3BF37AA9F068}" destId="{3220A0D0-1FB5-4B2F-8474-C8756740FE54}" srcOrd="0" destOrd="0" presId="urn:microsoft.com/office/officeart/2018/5/layout/IconCircleLabelList"/>
    <dgm:cxn modelId="{1227F06F-D521-4D80-979D-29B7FFA34462}" type="presParOf" srcId="{E19CA0BE-D059-4FDE-AEA5-2DD06E1B74A4}" destId="{C2D565C9-4FB7-4700-B2C6-DDD8AF8A2F01}" srcOrd="0" destOrd="0" presId="urn:microsoft.com/office/officeart/2018/5/layout/IconCircleLabelList"/>
    <dgm:cxn modelId="{8C07AAFA-B45F-49FE-842D-8EFB6A467BAC}" type="presParOf" srcId="{C2D565C9-4FB7-4700-B2C6-DDD8AF8A2F01}" destId="{66FDFF67-7210-4798-87B5-10B2C7BDB237}" srcOrd="0" destOrd="0" presId="urn:microsoft.com/office/officeart/2018/5/layout/IconCircleLabelList"/>
    <dgm:cxn modelId="{6C94065F-BFC2-4A3A-B605-9CB391A1D825}" type="presParOf" srcId="{C2D565C9-4FB7-4700-B2C6-DDD8AF8A2F01}" destId="{4421DE70-E559-4057-BF04-899CD5612394}" srcOrd="1" destOrd="0" presId="urn:microsoft.com/office/officeart/2018/5/layout/IconCircleLabelList"/>
    <dgm:cxn modelId="{B1BEEBAC-F55B-4375-9E2D-AC5F5D976844}" type="presParOf" srcId="{C2D565C9-4FB7-4700-B2C6-DDD8AF8A2F01}" destId="{DEEB7C83-573E-4260-9A9E-D24BB0723847}" srcOrd="2" destOrd="0" presId="urn:microsoft.com/office/officeart/2018/5/layout/IconCircleLabelList"/>
    <dgm:cxn modelId="{F78518A8-60AD-4E57-A70E-443A00AB492D}" type="presParOf" srcId="{C2D565C9-4FB7-4700-B2C6-DDD8AF8A2F01}" destId="{DA977150-25D5-4953-B901-8F8716BB4C15}" srcOrd="3" destOrd="0" presId="urn:microsoft.com/office/officeart/2018/5/layout/IconCircleLabelList"/>
    <dgm:cxn modelId="{E209B353-772B-4A85-BDE3-BC39C004DCF4}" type="presParOf" srcId="{E19CA0BE-D059-4FDE-AEA5-2DD06E1B74A4}" destId="{38E566E7-0859-4335-BE18-03DE0905C42F}" srcOrd="1" destOrd="0" presId="urn:microsoft.com/office/officeart/2018/5/layout/IconCircleLabelList"/>
    <dgm:cxn modelId="{991086BA-B855-4169-AB8C-2B15D808B999}" type="presParOf" srcId="{E19CA0BE-D059-4FDE-AEA5-2DD06E1B74A4}" destId="{5CBBC278-DD7B-4FF3-A9C6-631DFCE0E7AF}" srcOrd="2" destOrd="0" presId="urn:microsoft.com/office/officeart/2018/5/layout/IconCircleLabelList"/>
    <dgm:cxn modelId="{DA54F78B-386C-4B44-BAE4-CB865D59CAF6}" type="presParOf" srcId="{5CBBC278-DD7B-4FF3-A9C6-631DFCE0E7AF}" destId="{AD138D38-BCAB-4154-841E-A8DF71EC3946}" srcOrd="0" destOrd="0" presId="urn:microsoft.com/office/officeart/2018/5/layout/IconCircleLabelList"/>
    <dgm:cxn modelId="{2838DBFF-40E0-4D12-974D-2F7507A11FC2}" type="presParOf" srcId="{5CBBC278-DD7B-4FF3-A9C6-631DFCE0E7AF}" destId="{74923E06-45BA-4FE5-9C58-7FC871FE9EC9}" srcOrd="1" destOrd="0" presId="urn:microsoft.com/office/officeart/2018/5/layout/IconCircleLabelList"/>
    <dgm:cxn modelId="{EFEA4190-A046-41E1-91C3-1417CE2773B3}" type="presParOf" srcId="{5CBBC278-DD7B-4FF3-A9C6-631DFCE0E7AF}" destId="{3D50A254-B7D5-4E6C-B21C-B986BE1FE1A1}" srcOrd="2" destOrd="0" presId="urn:microsoft.com/office/officeart/2018/5/layout/IconCircleLabelList"/>
    <dgm:cxn modelId="{A6FE7BD5-B820-4DF5-8656-CB4842204692}" type="presParOf" srcId="{5CBBC278-DD7B-4FF3-A9C6-631DFCE0E7AF}" destId="{47D76E14-1B39-4590-B21E-0442476F3696}" srcOrd="3" destOrd="0" presId="urn:microsoft.com/office/officeart/2018/5/layout/IconCircleLabelList"/>
    <dgm:cxn modelId="{9C6CAA66-AB58-4100-A940-8B08216C724A}" type="presParOf" srcId="{E19CA0BE-D059-4FDE-AEA5-2DD06E1B74A4}" destId="{395E8E67-AA25-4B88-8128-5E237F9A5523}" srcOrd="3" destOrd="0" presId="urn:microsoft.com/office/officeart/2018/5/layout/IconCircleLabelList"/>
    <dgm:cxn modelId="{F3E44954-1A83-4147-9DA0-0A2C9127F86B}" type="presParOf" srcId="{E19CA0BE-D059-4FDE-AEA5-2DD06E1B74A4}" destId="{189BC16A-AC2B-471A-9F23-6AD7C6562ABF}" srcOrd="4" destOrd="0" presId="urn:microsoft.com/office/officeart/2018/5/layout/IconCircleLabelList"/>
    <dgm:cxn modelId="{596AAFE9-0469-4DE1-9BAC-94D52BE36723}" type="presParOf" srcId="{189BC16A-AC2B-471A-9F23-6AD7C6562ABF}" destId="{CDA00127-D819-46FC-AECB-0384EBCEC129}" srcOrd="0" destOrd="0" presId="urn:microsoft.com/office/officeart/2018/5/layout/IconCircleLabelList"/>
    <dgm:cxn modelId="{10FBC887-89B8-4843-8566-14BAE704753A}" type="presParOf" srcId="{189BC16A-AC2B-471A-9F23-6AD7C6562ABF}" destId="{E27D3FE7-9ACA-41DA-B1CF-D5795F15D810}" srcOrd="1" destOrd="0" presId="urn:microsoft.com/office/officeart/2018/5/layout/IconCircleLabelList"/>
    <dgm:cxn modelId="{BB51E4AA-260E-445C-9FEA-042519B1205B}" type="presParOf" srcId="{189BC16A-AC2B-471A-9F23-6AD7C6562ABF}" destId="{6EA64CB4-CD5D-416E-A3DA-5F011E3CBF3F}" srcOrd="2" destOrd="0" presId="urn:microsoft.com/office/officeart/2018/5/layout/IconCircleLabelList"/>
    <dgm:cxn modelId="{E9C5EC35-BF7B-4955-A2D1-FE7ACBC1AF51}" type="presParOf" srcId="{189BC16A-AC2B-471A-9F23-6AD7C6562ABF}" destId="{19A3A373-96F3-4877-B413-76AA2E677B8C}" srcOrd="3" destOrd="0" presId="urn:microsoft.com/office/officeart/2018/5/layout/IconCircleLabelList"/>
    <dgm:cxn modelId="{5E5A1996-709A-4AB8-9C29-195C02297ACF}" type="presParOf" srcId="{E19CA0BE-D059-4FDE-AEA5-2DD06E1B74A4}" destId="{61D58A33-9037-43B9-AFBA-2C4AB4B51FCD}" srcOrd="5" destOrd="0" presId="urn:microsoft.com/office/officeart/2018/5/layout/IconCircleLabelList"/>
    <dgm:cxn modelId="{C961F886-9AF0-4C1F-99F4-4EEE9939123E}" type="presParOf" srcId="{E19CA0BE-D059-4FDE-AEA5-2DD06E1B74A4}" destId="{22D9EFB7-83D1-4BE4-90B2-6B6981E690CF}" srcOrd="6" destOrd="0" presId="urn:microsoft.com/office/officeart/2018/5/layout/IconCircleLabelList"/>
    <dgm:cxn modelId="{F9191871-580F-483F-97C9-0B6F19429FC7}" type="presParOf" srcId="{22D9EFB7-83D1-4BE4-90B2-6B6981E690CF}" destId="{105E3AFA-747B-4E36-B49E-FC4BBBAEC144}" srcOrd="0" destOrd="0" presId="urn:microsoft.com/office/officeart/2018/5/layout/IconCircleLabelList"/>
    <dgm:cxn modelId="{28645323-D422-43D5-AA10-AB2B282168AA}" type="presParOf" srcId="{22D9EFB7-83D1-4BE4-90B2-6B6981E690CF}" destId="{86A99B66-D29D-451E-9534-759477385AE5}" srcOrd="1" destOrd="0" presId="urn:microsoft.com/office/officeart/2018/5/layout/IconCircleLabelList"/>
    <dgm:cxn modelId="{8BF5ADA1-3DB7-4494-A4A7-8121BBFCCBD8}" type="presParOf" srcId="{22D9EFB7-83D1-4BE4-90B2-6B6981E690CF}" destId="{A7BA400B-5C9A-4F11-B9B3-F55BE1C5D8C6}" srcOrd="2" destOrd="0" presId="urn:microsoft.com/office/officeart/2018/5/layout/IconCircleLabelList"/>
    <dgm:cxn modelId="{1D437632-143F-4F0A-96D8-F310A3952F3B}" type="presParOf" srcId="{22D9EFB7-83D1-4BE4-90B2-6B6981E690CF}" destId="{3220A0D0-1FB5-4B2F-8474-C8756740FE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46B61-2C48-44CE-8517-E0BE0A4FA1D6}">
      <dsp:nvSpPr>
        <dsp:cNvPr id="0" name=""/>
        <dsp:cNvSpPr/>
      </dsp:nvSpPr>
      <dsp:spPr>
        <a:xfrm>
          <a:off x="1666747" y="571243"/>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3043" y="615052"/>
        <a:ext cx="19115" cy="3823"/>
      </dsp:txXfrm>
    </dsp:sp>
    <dsp:sp modelId="{B261CA3C-0372-421A-B8BF-5863A33DA25C}">
      <dsp:nvSpPr>
        <dsp:cNvPr id="0" name=""/>
        <dsp:cNvSpPr/>
      </dsp:nvSpPr>
      <dsp:spPr>
        <a:xfrm>
          <a:off x="6350" y="118304"/>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dirty="0"/>
            <a:t>Improvement from Professor’s Feedback.</a:t>
          </a:r>
        </a:p>
      </dsp:txBody>
      <dsp:txXfrm>
        <a:off x="6350" y="118304"/>
        <a:ext cx="1662197" cy="997318"/>
      </dsp:txXfrm>
    </dsp:sp>
    <dsp:sp modelId="{E6AB4557-353D-4984-ABAD-EB1F5108024C}">
      <dsp:nvSpPr>
        <dsp:cNvPr id="0" name=""/>
        <dsp:cNvSpPr/>
      </dsp:nvSpPr>
      <dsp:spPr>
        <a:xfrm>
          <a:off x="3711250" y="571243"/>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7545" y="615052"/>
        <a:ext cx="19115" cy="3823"/>
      </dsp:txXfrm>
    </dsp:sp>
    <dsp:sp modelId="{CA725469-0639-4BE0-8ADB-949C3A1DD2C6}">
      <dsp:nvSpPr>
        <dsp:cNvPr id="0" name=""/>
        <dsp:cNvSpPr/>
      </dsp:nvSpPr>
      <dsp:spPr>
        <a:xfrm>
          <a:off x="2050853" y="118304"/>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Problem Statement.</a:t>
          </a:r>
        </a:p>
      </dsp:txBody>
      <dsp:txXfrm>
        <a:off x="2050853" y="118304"/>
        <a:ext cx="1662197" cy="997318"/>
      </dsp:txXfrm>
    </dsp:sp>
    <dsp:sp modelId="{949F5AEE-45CC-4363-8BAB-E5A478638BE0}">
      <dsp:nvSpPr>
        <dsp:cNvPr id="0" name=""/>
        <dsp:cNvSpPr/>
      </dsp:nvSpPr>
      <dsp:spPr>
        <a:xfrm>
          <a:off x="5755753" y="571243"/>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2048" y="615052"/>
        <a:ext cx="19115" cy="3823"/>
      </dsp:txXfrm>
    </dsp:sp>
    <dsp:sp modelId="{478AB1C9-7D30-4FAD-9BC9-232D771B6563}">
      <dsp:nvSpPr>
        <dsp:cNvPr id="0" name=""/>
        <dsp:cNvSpPr/>
      </dsp:nvSpPr>
      <dsp:spPr>
        <a:xfrm>
          <a:off x="4095356" y="118304"/>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dirty="0"/>
            <a:t>Project Description</a:t>
          </a:r>
        </a:p>
      </dsp:txBody>
      <dsp:txXfrm>
        <a:off x="4095356" y="118304"/>
        <a:ext cx="1662197" cy="997318"/>
      </dsp:txXfrm>
    </dsp:sp>
    <dsp:sp modelId="{34060861-87DA-42D5-B24F-267C87608056}">
      <dsp:nvSpPr>
        <dsp:cNvPr id="0" name=""/>
        <dsp:cNvSpPr/>
      </dsp:nvSpPr>
      <dsp:spPr>
        <a:xfrm>
          <a:off x="7800256" y="571243"/>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66551" y="615052"/>
        <a:ext cx="19115" cy="3823"/>
      </dsp:txXfrm>
    </dsp:sp>
    <dsp:sp modelId="{3E0C1F47-11F7-41BF-8BC9-7F8A2DB194FD}">
      <dsp:nvSpPr>
        <dsp:cNvPr id="0" name=""/>
        <dsp:cNvSpPr/>
      </dsp:nvSpPr>
      <dsp:spPr>
        <a:xfrm>
          <a:off x="6139859" y="118304"/>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Personas</a:t>
          </a:r>
        </a:p>
      </dsp:txBody>
      <dsp:txXfrm>
        <a:off x="6139859" y="118304"/>
        <a:ext cx="1662197" cy="997318"/>
      </dsp:txXfrm>
    </dsp:sp>
    <dsp:sp modelId="{07D1EB13-98CA-47EE-8A05-D9421DF28446}">
      <dsp:nvSpPr>
        <dsp:cNvPr id="0" name=""/>
        <dsp:cNvSpPr/>
      </dsp:nvSpPr>
      <dsp:spPr>
        <a:xfrm>
          <a:off x="837449" y="1113822"/>
          <a:ext cx="8178011" cy="351705"/>
        </a:xfrm>
        <a:custGeom>
          <a:avLst/>
          <a:gdLst/>
          <a:ahLst/>
          <a:cxnLst/>
          <a:rect l="0" t="0" r="0" b="0"/>
          <a:pathLst>
            <a:path>
              <a:moveTo>
                <a:pt x="8178011" y="0"/>
              </a:moveTo>
              <a:lnTo>
                <a:pt x="8178011" y="192952"/>
              </a:lnTo>
              <a:lnTo>
                <a:pt x="0" y="192952"/>
              </a:lnTo>
              <a:lnTo>
                <a:pt x="0" y="35170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21781" y="1287764"/>
        <a:ext cx="409347" cy="3823"/>
      </dsp:txXfrm>
    </dsp:sp>
    <dsp:sp modelId="{F170130B-2FC5-493B-A146-9AB84C4EF269}">
      <dsp:nvSpPr>
        <dsp:cNvPr id="0" name=""/>
        <dsp:cNvSpPr/>
      </dsp:nvSpPr>
      <dsp:spPr>
        <a:xfrm>
          <a:off x="8184362" y="118304"/>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MVP</a:t>
          </a:r>
        </a:p>
      </dsp:txBody>
      <dsp:txXfrm>
        <a:off x="8184362" y="118304"/>
        <a:ext cx="1662197" cy="997318"/>
      </dsp:txXfrm>
    </dsp:sp>
    <dsp:sp modelId="{5553C940-38F4-4AB9-90A2-30C171099907}">
      <dsp:nvSpPr>
        <dsp:cNvPr id="0" name=""/>
        <dsp:cNvSpPr/>
      </dsp:nvSpPr>
      <dsp:spPr>
        <a:xfrm>
          <a:off x="1666747" y="1950867"/>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3043" y="1994675"/>
        <a:ext cx="19115" cy="3823"/>
      </dsp:txXfrm>
    </dsp:sp>
    <dsp:sp modelId="{1394ADC4-EF56-4D27-BA0A-54A2DB0E49B1}">
      <dsp:nvSpPr>
        <dsp:cNvPr id="0" name=""/>
        <dsp:cNvSpPr/>
      </dsp:nvSpPr>
      <dsp:spPr>
        <a:xfrm>
          <a:off x="6350" y="1497928"/>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Technologies</a:t>
          </a:r>
        </a:p>
      </dsp:txBody>
      <dsp:txXfrm>
        <a:off x="6350" y="1497928"/>
        <a:ext cx="1662197" cy="997318"/>
      </dsp:txXfrm>
    </dsp:sp>
    <dsp:sp modelId="{D0896260-B763-4567-95ED-659D22D8EFB0}">
      <dsp:nvSpPr>
        <dsp:cNvPr id="0" name=""/>
        <dsp:cNvSpPr/>
      </dsp:nvSpPr>
      <dsp:spPr>
        <a:xfrm>
          <a:off x="3711250" y="1950867"/>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7545" y="1994675"/>
        <a:ext cx="19115" cy="3823"/>
      </dsp:txXfrm>
    </dsp:sp>
    <dsp:sp modelId="{F6C6549D-8676-4363-B285-13CEEB333054}">
      <dsp:nvSpPr>
        <dsp:cNvPr id="0" name=""/>
        <dsp:cNvSpPr/>
      </dsp:nvSpPr>
      <dsp:spPr>
        <a:xfrm>
          <a:off x="2050853" y="1497928"/>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Architecture Diagram</a:t>
          </a:r>
        </a:p>
      </dsp:txBody>
      <dsp:txXfrm>
        <a:off x="2050853" y="1497928"/>
        <a:ext cx="1662197" cy="997318"/>
      </dsp:txXfrm>
    </dsp:sp>
    <dsp:sp modelId="{DDD91201-F7A4-4CE0-91BE-960B46DBD0A6}">
      <dsp:nvSpPr>
        <dsp:cNvPr id="0" name=""/>
        <dsp:cNvSpPr/>
      </dsp:nvSpPr>
      <dsp:spPr>
        <a:xfrm>
          <a:off x="5755753" y="1950867"/>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2048" y="1994675"/>
        <a:ext cx="19115" cy="3823"/>
      </dsp:txXfrm>
    </dsp:sp>
    <dsp:sp modelId="{A15FEA6E-F4E4-4161-9FCA-8639F1CEB4BF}">
      <dsp:nvSpPr>
        <dsp:cNvPr id="0" name=""/>
        <dsp:cNvSpPr/>
      </dsp:nvSpPr>
      <dsp:spPr>
        <a:xfrm>
          <a:off x="4095356" y="1497928"/>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Sprint 2 Recap</a:t>
          </a:r>
        </a:p>
      </dsp:txBody>
      <dsp:txXfrm>
        <a:off x="4095356" y="1497928"/>
        <a:ext cx="1662197" cy="997318"/>
      </dsp:txXfrm>
    </dsp:sp>
    <dsp:sp modelId="{10ECAF10-6433-4F2A-B302-6A79A726240E}">
      <dsp:nvSpPr>
        <dsp:cNvPr id="0" name=""/>
        <dsp:cNvSpPr/>
      </dsp:nvSpPr>
      <dsp:spPr>
        <a:xfrm>
          <a:off x="7800256" y="1950867"/>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66551" y="1994675"/>
        <a:ext cx="19115" cy="3823"/>
      </dsp:txXfrm>
    </dsp:sp>
    <dsp:sp modelId="{73388A7E-DD21-46C5-BC16-270E2CE25B58}">
      <dsp:nvSpPr>
        <dsp:cNvPr id="0" name=""/>
        <dsp:cNvSpPr/>
      </dsp:nvSpPr>
      <dsp:spPr>
        <a:xfrm>
          <a:off x="6139859" y="1497928"/>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Product Backlog</a:t>
          </a:r>
        </a:p>
      </dsp:txBody>
      <dsp:txXfrm>
        <a:off x="6139859" y="1497928"/>
        <a:ext cx="1662197" cy="997318"/>
      </dsp:txXfrm>
    </dsp:sp>
    <dsp:sp modelId="{746E98F4-8894-4B6B-84F1-AE2F411FF23B}">
      <dsp:nvSpPr>
        <dsp:cNvPr id="0" name=""/>
        <dsp:cNvSpPr/>
      </dsp:nvSpPr>
      <dsp:spPr>
        <a:xfrm>
          <a:off x="837449" y="2493446"/>
          <a:ext cx="8178011" cy="351705"/>
        </a:xfrm>
        <a:custGeom>
          <a:avLst/>
          <a:gdLst/>
          <a:ahLst/>
          <a:cxnLst/>
          <a:rect l="0" t="0" r="0" b="0"/>
          <a:pathLst>
            <a:path>
              <a:moveTo>
                <a:pt x="8178011" y="0"/>
              </a:moveTo>
              <a:lnTo>
                <a:pt x="8178011" y="192952"/>
              </a:lnTo>
              <a:lnTo>
                <a:pt x="0" y="192952"/>
              </a:lnTo>
              <a:lnTo>
                <a:pt x="0" y="35170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21781" y="2667387"/>
        <a:ext cx="409347" cy="3823"/>
      </dsp:txXfrm>
    </dsp:sp>
    <dsp:sp modelId="{B221F8BE-1D4F-4F5E-8304-755E4739BA0E}">
      <dsp:nvSpPr>
        <dsp:cNvPr id="0" name=""/>
        <dsp:cNvSpPr/>
      </dsp:nvSpPr>
      <dsp:spPr>
        <a:xfrm>
          <a:off x="8184362" y="1497928"/>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Sprint Backlog</a:t>
          </a:r>
        </a:p>
      </dsp:txBody>
      <dsp:txXfrm>
        <a:off x="8184362" y="1497928"/>
        <a:ext cx="1662197" cy="997318"/>
      </dsp:txXfrm>
    </dsp:sp>
    <dsp:sp modelId="{E9E20970-BE36-421E-BB30-4C5AA7D5B4F5}">
      <dsp:nvSpPr>
        <dsp:cNvPr id="0" name=""/>
        <dsp:cNvSpPr/>
      </dsp:nvSpPr>
      <dsp:spPr>
        <a:xfrm>
          <a:off x="1666747" y="3330491"/>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33043" y="3374299"/>
        <a:ext cx="19115" cy="3823"/>
      </dsp:txXfrm>
    </dsp:sp>
    <dsp:sp modelId="{A0678CFE-A2E3-4A86-94BA-D10F20B61DFA}">
      <dsp:nvSpPr>
        <dsp:cNvPr id="0" name=""/>
        <dsp:cNvSpPr/>
      </dsp:nvSpPr>
      <dsp:spPr>
        <a:xfrm>
          <a:off x="6350" y="2877552"/>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Metrics</a:t>
          </a:r>
        </a:p>
      </dsp:txBody>
      <dsp:txXfrm>
        <a:off x="6350" y="2877552"/>
        <a:ext cx="1662197" cy="997318"/>
      </dsp:txXfrm>
    </dsp:sp>
    <dsp:sp modelId="{6F45170D-B1CA-4AF2-BE5F-D31DFA89D1C8}">
      <dsp:nvSpPr>
        <dsp:cNvPr id="0" name=""/>
        <dsp:cNvSpPr/>
      </dsp:nvSpPr>
      <dsp:spPr>
        <a:xfrm>
          <a:off x="3711250" y="3330491"/>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7545" y="3374299"/>
        <a:ext cx="19115" cy="3823"/>
      </dsp:txXfrm>
    </dsp:sp>
    <dsp:sp modelId="{C872F3FD-12BE-4E11-A52A-C40A220BC324}">
      <dsp:nvSpPr>
        <dsp:cNvPr id="0" name=""/>
        <dsp:cNvSpPr/>
      </dsp:nvSpPr>
      <dsp:spPr>
        <a:xfrm>
          <a:off x="2050853" y="2877552"/>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Retrospective</a:t>
          </a:r>
        </a:p>
      </dsp:txBody>
      <dsp:txXfrm>
        <a:off x="2050853" y="2877552"/>
        <a:ext cx="1662197" cy="997318"/>
      </dsp:txXfrm>
    </dsp:sp>
    <dsp:sp modelId="{B8745A2E-A0A6-476C-80EA-AC360FEC7249}">
      <dsp:nvSpPr>
        <dsp:cNvPr id="0" name=""/>
        <dsp:cNvSpPr/>
      </dsp:nvSpPr>
      <dsp:spPr>
        <a:xfrm>
          <a:off x="5755753" y="3330491"/>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2048" y="3374299"/>
        <a:ext cx="19115" cy="3823"/>
      </dsp:txXfrm>
    </dsp:sp>
    <dsp:sp modelId="{2E1648CD-B41F-4F7F-A785-5C3BB9376B10}">
      <dsp:nvSpPr>
        <dsp:cNvPr id="0" name=""/>
        <dsp:cNvSpPr/>
      </dsp:nvSpPr>
      <dsp:spPr>
        <a:xfrm>
          <a:off x="4095356" y="2877552"/>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Sprint 4</a:t>
          </a:r>
        </a:p>
      </dsp:txBody>
      <dsp:txXfrm>
        <a:off x="4095356" y="2877552"/>
        <a:ext cx="1662197" cy="997318"/>
      </dsp:txXfrm>
    </dsp:sp>
    <dsp:sp modelId="{E54E95ED-2DD1-400E-8EE2-DA2C36FB8BA4}">
      <dsp:nvSpPr>
        <dsp:cNvPr id="0" name=""/>
        <dsp:cNvSpPr/>
      </dsp:nvSpPr>
      <dsp:spPr>
        <a:xfrm>
          <a:off x="7800256" y="3330491"/>
          <a:ext cx="351705" cy="91440"/>
        </a:xfrm>
        <a:custGeom>
          <a:avLst/>
          <a:gdLst/>
          <a:ahLst/>
          <a:cxnLst/>
          <a:rect l="0" t="0" r="0" b="0"/>
          <a:pathLst>
            <a:path>
              <a:moveTo>
                <a:pt x="0" y="45720"/>
              </a:moveTo>
              <a:lnTo>
                <a:pt x="35170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66551" y="3374299"/>
        <a:ext cx="19115" cy="3823"/>
      </dsp:txXfrm>
    </dsp:sp>
    <dsp:sp modelId="{5F99660D-7E22-4268-86CD-8D2EF0FA0449}">
      <dsp:nvSpPr>
        <dsp:cNvPr id="0" name=""/>
        <dsp:cNvSpPr/>
      </dsp:nvSpPr>
      <dsp:spPr>
        <a:xfrm>
          <a:off x="6139859" y="2877552"/>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Project Demo</a:t>
          </a:r>
        </a:p>
      </dsp:txBody>
      <dsp:txXfrm>
        <a:off x="6139859" y="2877552"/>
        <a:ext cx="1662197" cy="997318"/>
      </dsp:txXfrm>
    </dsp:sp>
    <dsp:sp modelId="{9798D53D-0CA6-4764-91CE-03BBD0E32F40}">
      <dsp:nvSpPr>
        <dsp:cNvPr id="0" name=""/>
        <dsp:cNvSpPr/>
      </dsp:nvSpPr>
      <dsp:spPr>
        <a:xfrm>
          <a:off x="8184362" y="2877552"/>
          <a:ext cx="1662197" cy="997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449" tIns="85495" rIns="81449" bIns="85495" numCol="1" spcCol="1270" anchor="ctr" anchorCtr="0">
          <a:noAutofit/>
        </a:bodyPr>
        <a:lstStyle/>
        <a:p>
          <a:pPr marL="0" lvl="0" indent="0" algn="ctr" defTabSz="800100">
            <a:lnSpc>
              <a:spcPct val="90000"/>
            </a:lnSpc>
            <a:spcBef>
              <a:spcPct val="0"/>
            </a:spcBef>
            <a:spcAft>
              <a:spcPct val="35000"/>
            </a:spcAft>
            <a:buNone/>
          </a:pPr>
          <a:r>
            <a:rPr lang="en-US" sz="1800" kern="1200"/>
            <a:t>Live Application Demo</a:t>
          </a:r>
        </a:p>
      </dsp:txBody>
      <dsp:txXfrm>
        <a:off x="8184362" y="2877552"/>
        <a:ext cx="1662197" cy="9973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9CA6-394E-4A3F-B3BB-BA1E5D2D5B2F}">
      <dsp:nvSpPr>
        <dsp:cNvPr id="0" name=""/>
        <dsp:cNvSpPr/>
      </dsp:nvSpPr>
      <dsp:spPr>
        <a:xfrm>
          <a:off x="0" y="2992"/>
          <a:ext cx="67926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9E55B0-51F7-4368-9247-1D2A4C413CEE}">
      <dsp:nvSpPr>
        <dsp:cNvPr id="0" name=""/>
        <dsp:cNvSpPr/>
      </dsp:nvSpPr>
      <dsp:spPr>
        <a:xfrm>
          <a:off x="0" y="2992"/>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 Feedback should be presented in bullet points.</a:t>
          </a:r>
        </a:p>
      </dsp:txBody>
      <dsp:txXfrm>
        <a:off x="0" y="2992"/>
        <a:ext cx="6792624" cy="351467"/>
      </dsp:txXfrm>
    </dsp:sp>
    <dsp:sp modelId="{988206C9-D8D6-4AE0-923C-3350A17CEC3A}">
      <dsp:nvSpPr>
        <dsp:cNvPr id="0" name=""/>
        <dsp:cNvSpPr/>
      </dsp:nvSpPr>
      <dsp:spPr>
        <a:xfrm>
          <a:off x="0" y="354460"/>
          <a:ext cx="6792624" cy="0"/>
        </a:xfrm>
        <a:prstGeom prst="line">
          <a:avLst/>
        </a:prstGeom>
        <a:solidFill>
          <a:schemeClr val="accent2">
            <a:hueOff val="-97627"/>
            <a:satOff val="-28"/>
            <a:lumOff val="471"/>
            <a:alphaOff val="0"/>
          </a:schemeClr>
        </a:solidFill>
        <a:ln w="12700" cap="flat" cmpd="sng" algn="ctr">
          <a:solidFill>
            <a:schemeClr val="accent2">
              <a:hueOff val="-97627"/>
              <a:satOff val="-28"/>
              <a:lumOff val="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1572C-908D-4DDB-B36F-244F55F43B0F}">
      <dsp:nvSpPr>
        <dsp:cNvPr id="0" name=""/>
        <dsp:cNvSpPr/>
      </dsp:nvSpPr>
      <dsp:spPr>
        <a:xfrm>
          <a:off x="0" y="354460"/>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2: Presentation designer’s name should be mentioned.</a:t>
          </a:r>
        </a:p>
      </dsp:txBody>
      <dsp:txXfrm>
        <a:off x="0" y="354460"/>
        <a:ext cx="6792624" cy="351467"/>
      </dsp:txXfrm>
    </dsp:sp>
    <dsp:sp modelId="{2BF095FC-DFEB-4EE9-BF32-084343811E43}">
      <dsp:nvSpPr>
        <dsp:cNvPr id="0" name=""/>
        <dsp:cNvSpPr/>
      </dsp:nvSpPr>
      <dsp:spPr>
        <a:xfrm>
          <a:off x="0" y="705928"/>
          <a:ext cx="6792624" cy="0"/>
        </a:xfrm>
        <a:prstGeom prst="line">
          <a:avLst/>
        </a:prstGeom>
        <a:solidFill>
          <a:schemeClr val="accent2">
            <a:hueOff val="-195253"/>
            <a:satOff val="-56"/>
            <a:lumOff val="941"/>
            <a:alphaOff val="0"/>
          </a:schemeClr>
        </a:solidFill>
        <a:ln w="12700" cap="flat" cmpd="sng" algn="ctr">
          <a:solidFill>
            <a:schemeClr val="accent2">
              <a:hueOff val="-195253"/>
              <a:satOff val="-56"/>
              <a:lumOff val="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0D974-1598-4974-ACF6-F8155B078C67}">
      <dsp:nvSpPr>
        <dsp:cNvPr id="0" name=""/>
        <dsp:cNvSpPr/>
      </dsp:nvSpPr>
      <dsp:spPr>
        <a:xfrm>
          <a:off x="0" y="705928"/>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3: Photos in personas should be from an Open source.</a:t>
          </a:r>
        </a:p>
      </dsp:txBody>
      <dsp:txXfrm>
        <a:off x="0" y="705928"/>
        <a:ext cx="6792624" cy="351467"/>
      </dsp:txXfrm>
    </dsp:sp>
    <dsp:sp modelId="{01FCCF9F-F0D0-4226-AC62-E7D24A8514FB}">
      <dsp:nvSpPr>
        <dsp:cNvPr id="0" name=""/>
        <dsp:cNvSpPr/>
      </dsp:nvSpPr>
      <dsp:spPr>
        <a:xfrm>
          <a:off x="0" y="1057396"/>
          <a:ext cx="6792624" cy="0"/>
        </a:xfrm>
        <a:prstGeom prst="line">
          <a:avLst/>
        </a:prstGeom>
        <a:solidFill>
          <a:schemeClr val="accent2">
            <a:hueOff val="-292880"/>
            <a:satOff val="-84"/>
            <a:lumOff val="1412"/>
            <a:alphaOff val="0"/>
          </a:schemeClr>
        </a:solidFill>
        <a:ln w="12700" cap="flat" cmpd="sng" algn="ctr">
          <a:solidFill>
            <a:schemeClr val="accent2">
              <a:hueOff val="-292880"/>
              <a:satOff val="-84"/>
              <a:lumOff val="1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8ECF9D-4BB1-4D07-8C9C-7CFBE0908A40}">
      <dsp:nvSpPr>
        <dsp:cNvPr id="0" name=""/>
        <dsp:cNvSpPr/>
      </dsp:nvSpPr>
      <dsp:spPr>
        <a:xfrm>
          <a:off x="0" y="1057396"/>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4: Acceptance Criteria should be renamed to User Stories in Excel.</a:t>
          </a:r>
        </a:p>
      </dsp:txBody>
      <dsp:txXfrm>
        <a:off x="0" y="1057396"/>
        <a:ext cx="6792624" cy="351467"/>
      </dsp:txXfrm>
    </dsp:sp>
    <dsp:sp modelId="{380FBF98-4534-4D2C-9CD8-4F195CFCB0AD}">
      <dsp:nvSpPr>
        <dsp:cNvPr id="0" name=""/>
        <dsp:cNvSpPr/>
      </dsp:nvSpPr>
      <dsp:spPr>
        <a:xfrm>
          <a:off x="0" y="1408864"/>
          <a:ext cx="6792624" cy="0"/>
        </a:xfrm>
        <a:prstGeom prst="line">
          <a:avLst/>
        </a:prstGeom>
        <a:solidFill>
          <a:schemeClr val="accent2">
            <a:hueOff val="-390507"/>
            <a:satOff val="-111"/>
            <a:lumOff val="1882"/>
            <a:alphaOff val="0"/>
          </a:schemeClr>
        </a:solidFill>
        <a:ln w="12700" cap="flat" cmpd="sng" algn="ctr">
          <a:solidFill>
            <a:schemeClr val="accent2">
              <a:hueOff val="-390507"/>
              <a:satOff val="-111"/>
              <a:lumOff val="1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1733D-3EB3-443C-A172-6CDE504FACF8}">
      <dsp:nvSpPr>
        <dsp:cNvPr id="0" name=""/>
        <dsp:cNvSpPr/>
      </dsp:nvSpPr>
      <dsp:spPr>
        <a:xfrm>
          <a:off x="0" y="1408864"/>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5: The issue type needs to be replaced with the User Story key.</a:t>
          </a:r>
        </a:p>
      </dsp:txBody>
      <dsp:txXfrm>
        <a:off x="0" y="1408864"/>
        <a:ext cx="6792624" cy="351467"/>
      </dsp:txXfrm>
    </dsp:sp>
    <dsp:sp modelId="{4AD0DA67-9F89-4654-BBC4-AA5EDC2EA5A4}">
      <dsp:nvSpPr>
        <dsp:cNvPr id="0" name=""/>
        <dsp:cNvSpPr/>
      </dsp:nvSpPr>
      <dsp:spPr>
        <a:xfrm>
          <a:off x="0" y="1760332"/>
          <a:ext cx="6792624" cy="0"/>
        </a:xfrm>
        <a:prstGeom prst="line">
          <a:avLst/>
        </a:prstGeom>
        <a:solidFill>
          <a:schemeClr val="accent2">
            <a:hueOff val="-488134"/>
            <a:satOff val="-139"/>
            <a:lumOff val="2353"/>
            <a:alphaOff val="0"/>
          </a:schemeClr>
        </a:solidFill>
        <a:ln w="12700" cap="flat" cmpd="sng" algn="ctr">
          <a:solidFill>
            <a:schemeClr val="accent2">
              <a:hueOff val="-488134"/>
              <a:satOff val="-139"/>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004E0E-6774-4576-9F5C-57832876E3B4}">
      <dsp:nvSpPr>
        <dsp:cNvPr id="0" name=""/>
        <dsp:cNvSpPr/>
      </dsp:nvSpPr>
      <dsp:spPr>
        <a:xfrm>
          <a:off x="0" y="1760332"/>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6: Few User Stories should be explained and not all of them.</a:t>
          </a:r>
        </a:p>
      </dsp:txBody>
      <dsp:txXfrm>
        <a:off x="0" y="1760332"/>
        <a:ext cx="6792624" cy="351467"/>
      </dsp:txXfrm>
    </dsp:sp>
    <dsp:sp modelId="{2ADF1600-1FDF-4EB7-96A7-BB07DA85832C}">
      <dsp:nvSpPr>
        <dsp:cNvPr id="0" name=""/>
        <dsp:cNvSpPr/>
      </dsp:nvSpPr>
      <dsp:spPr>
        <a:xfrm>
          <a:off x="0" y="2111800"/>
          <a:ext cx="6792624" cy="0"/>
        </a:xfrm>
        <a:prstGeom prst="line">
          <a:avLst/>
        </a:prstGeom>
        <a:solidFill>
          <a:schemeClr val="accent2">
            <a:hueOff val="-585760"/>
            <a:satOff val="-167"/>
            <a:lumOff val="2823"/>
            <a:alphaOff val="0"/>
          </a:schemeClr>
        </a:solidFill>
        <a:ln w="12700" cap="flat" cmpd="sng" algn="ctr">
          <a:solidFill>
            <a:schemeClr val="accent2">
              <a:hueOff val="-585760"/>
              <a:satOff val="-167"/>
              <a:lumOff val="2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B7585D-E175-4A95-B041-9FBF3009F741}">
      <dsp:nvSpPr>
        <dsp:cNvPr id="0" name=""/>
        <dsp:cNvSpPr/>
      </dsp:nvSpPr>
      <dsp:spPr>
        <a:xfrm>
          <a:off x="0" y="2111800"/>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7: Test cases ID should be replaced with User Story ID.</a:t>
          </a:r>
        </a:p>
      </dsp:txBody>
      <dsp:txXfrm>
        <a:off x="0" y="2111800"/>
        <a:ext cx="6792624" cy="351467"/>
      </dsp:txXfrm>
    </dsp:sp>
    <dsp:sp modelId="{A9CC32DC-6008-4E13-B28B-837FA9542B4B}">
      <dsp:nvSpPr>
        <dsp:cNvPr id="0" name=""/>
        <dsp:cNvSpPr/>
      </dsp:nvSpPr>
      <dsp:spPr>
        <a:xfrm>
          <a:off x="0" y="2463268"/>
          <a:ext cx="6792624" cy="0"/>
        </a:xfrm>
        <a:prstGeom prst="line">
          <a:avLst/>
        </a:prstGeom>
        <a:solidFill>
          <a:schemeClr val="accent2">
            <a:hueOff val="-683387"/>
            <a:satOff val="-195"/>
            <a:lumOff val="3294"/>
            <a:alphaOff val="0"/>
          </a:schemeClr>
        </a:solidFill>
        <a:ln w="12700" cap="flat" cmpd="sng" algn="ctr">
          <a:solidFill>
            <a:schemeClr val="accent2">
              <a:hueOff val="-683387"/>
              <a:satOff val="-195"/>
              <a:lumOff val="3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630A43-9813-4801-878F-40E5CE35C02B}">
      <dsp:nvSpPr>
        <dsp:cNvPr id="0" name=""/>
        <dsp:cNvSpPr/>
      </dsp:nvSpPr>
      <dsp:spPr>
        <a:xfrm>
          <a:off x="0" y="2463268"/>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8: Sprint backlog should be presented before the next sprint. </a:t>
          </a:r>
        </a:p>
      </dsp:txBody>
      <dsp:txXfrm>
        <a:off x="0" y="2463268"/>
        <a:ext cx="6792624" cy="351467"/>
      </dsp:txXfrm>
    </dsp:sp>
    <dsp:sp modelId="{DEB21AE4-EADD-4E66-BAA7-D1211AC96976}">
      <dsp:nvSpPr>
        <dsp:cNvPr id="0" name=""/>
        <dsp:cNvSpPr/>
      </dsp:nvSpPr>
      <dsp:spPr>
        <a:xfrm>
          <a:off x="0" y="2814735"/>
          <a:ext cx="6792624" cy="0"/>
        </a:xfrm>
        <a:prstGeom prst="line">
          <a:avLst/>
        </a:prstGeom>
        <a:solidFill>
          <a:schemeClr val="accent2">
            <a:hueOff val="-781014"/>
            <a:satOff val="-223"/>
            <a:lumOff val="3764"/>
            <a:alphaOff val="0"/>
          </a:schemeClr>
        </a:solidFill>
        <a:ln w="12700" cap="flat" cmpd="sng" algn="ctr">
          <a:solidFill>
            <a:schemeClr val="accent2">
              <a:hueOff val="-781014"/>
              <a:satOff val="-223"/>
              <a:lumOff val="37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39A54-0E6E-44A1-A1C0-C1E9CC2153D0}">
      <dsp:nvSpPr>
        <dsp:cNvPr id="0" name=""/>
        <dsp:cNvSpPr/>
      </dsp:nvSpPr>
      <dsp:spPr>
        <a:xfrm>
          <a:off x="0" y="2814735"/>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9: User Story and Task symbols should be corrected in Jira.</a:t>
          </a:r>
        </a:p>
      </dsp:txBody>
      <dsp:txXfrm>
        <a:off x="0" y="2814735"/>
        <a:ext cx="6792624" cy="351467"/>
      </dsp:txXfrm>
    </dsp:sp>
    <dsp:sp modelId="{B2293DFD-889D-4C6F-B6BD-377170F405C4}">
      <dsp:nvSpPr>
        <dsp:cNvPr id="0" name=""/>
        <dsp:cNvSpPr/>
      </dsp:nvSpPr>
      <dsp:spPr>
        <a:xfrm>
          <a:off x="0" y="3166203"/>
          <a:ext cx="6792624" cy="0"/>
        </a:xfrm>
        <a:prstGeom prst="line">
          <a:avLst/>
        </a:prstGeom>
        <a:solidFill>
          <a:schemeClr val="accent2">
            <a:hueOff val="-878640"/>
            <a:satOff val="-251"/>
            <a:lumOff val="4235"/>
            <a:alphaOff val="0"/>
          </a:schemeClr>
        </a:solidFill>
        <a:ln w="12700" cap="flat" cmpd="sng" algn="ctr">
          <a:solidFill>
            <a:schemeClr val="accent2">
              <a:hueOff val="-878640"/>
              <a:satOff val="-251"/>
              <a:lumOff val="4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5E53DF-D7C0-4245-8972-229DFD844944}">
      <dsp:nvSpPr>
        <dsp:cNvPr id="0" name=""/>
        <dsp:cNvSpPr/>
      </dsp:nvSpPr>
      <dsp:spPr>
        <a:xfrm>
          <a:off x="0" y="3166203"/>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10: Demo Should be a part of the Sprint review.</a:t>
          </a:r>
        </a:p>
      </dsp:txBody>
      <dsp:txXfrm>
        <a:off x="0" y="3166203"/>
        <a:ext cx="6792624" cy="351467"/>
      </dsp:txXfrm>
    </dsp:sp>
    <dsp:sp modelId="{C92B72EF-FFF4-4601-AAB1-EAFB9987960F}">
      <dsp:nvSpPr>
        <dsp:cNvPr id="0" name=""/>
        <dsp:cNvSpPr/>
      </dsp:nvSpPr>
      <dsp:spPr>
        <a:xfrm>
          <a:off x="0" y="3517671"/>
          <a:ext cx="6792624" cy="0"/>
        </a:xfrm>
        <a:prstGeom prst="line">
          <a:avLst/>
        </a:prstGeom>
        <a:solidFill>
          <a:schemeClr val="accent2">
            <a:hueOff val="-976267"/>
            <a:satOff val="-279"/>
            <a:lumOff val="4705"/>
            <a:alphaOff val="0"/>
          </a:schemeClr>
        </a:solidFill>
        <a:ln w="12700" cap="flat" cmpd="sng" algn="ctr">
          <a:solidFill>
            <a:schemeClr val="accent2">
              <a:hueOff val="-976267"/>
              <a:satOff val="-27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2D51B8-6AC7-4CA4-BB81-2E525F8FBFF3}">
      <dsp:nvSpPr>
        <dsp:cNvPr id="0" name=""/>
        <dsp:cNvSpPr/>
      </dsp:nvSpPr>
      <dsp:spPr>
        <a:xfrm>
          <a:off x="0" y="3517671"/>
          <a:ext cx="6792624" cy="33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11: ‘Next sprint schedule' slide should be presented before the 'stories completed’ slide.</a:t>
          </a:r>
        </a:p>
      </dsp:txBody>
      <dsp:txXfrm>
        <a:off x="0" y="3517671"/>
        <a:ext cx="6792624" cy="334520"/>
      </dsp:txXfrm>
    </dsp:sp>
    <dsp:sp modelId="{CDBECF5B-8440-4D2B-B5BD-4EB8B24F3E73}">
      <dsp:nvSpPr>
        <dsp:cNvPr id="0" name=""/>
        <dsp:cNvSpPr/>
      </dsp:nvSpPr>
      <dsp:spPr>
        <a:xfrm>
          <a:off x="0" y="3852191"/>
          <a:ext cx="6792624" cy="0"/>
        </a:xfrm>
        <a:prstGeom prst="line">
          <a:avLst/>
        </a:prstGeom>
        <a:solidFill>
          <a:schemeClr val="accent2">
            <a:hueOff val="-1073894"/>
            <a:satOff val="-307"/>
            <a:lumOff val="5176"/>
            <a:alphaOff val="0"/>
          </a:schemeClr>
        </a:solidFill>
        <a:ln w="12700" cap="flat" cmpd="sng" algn="ctr">
          <a:solidFill>
            <a:schemeClr val="accent2">
              <a:hueOff val="-1073894"/>
              <a:satOff val="-307"/>
              <a:lumOff val="51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1D8D36-0070-4FEB-986C-F9E63A18AC0F}">
      <dsp:nvSpPr>
        <dsp:cNvPr id="0" name=""/>
        <dsp:cNvSpPr/>
      </dsp:nvSpPr>
      <dsp:spPr>
        <a:xfrm>
          <a:off x="0" y="3852191"/>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12: Team members’ velocity chart (GitHub) is not needed in the presentation. </a:t>
          </a:r>
        </a:p>
      </dsp:txBody>
      <dsp:txXfrm>
        <a:off x="0" y="3852191"/>
        <a:ext cx="6792624" cy="351467"/>
      </dsp:txXfrm>
    </dsp:sp>
    <dsp:sp modelId="{06F98FD5-1ED6-4857-8187-7901DABEC67A}">
      <dsp:nvSpPr>
        <dsp:cNvPr id="0" name=""/>
        <dsp:cNvSpPr/>
      </dsp:nvSpPr>
      <dsp:spPr>
        <a:xfrm>
          <a:off x="0" y="4203659"/>
          <a:ext cx="6792624" cy="0"/>
        </a:xfrm>
        <a:prstGeom prst="line">
          <a:avLst/>
        </a:prstGeom>
        <a:solidFill>
          <a:schemeClr val="accent2">
            <a:hueOff val="-1171521"/>
            <a:satOff val="-334"/>
            <a:lumOff val="5646"/>
            <a:alphaOff val="0"/>
          </a:schemeClr>
        </a:solidFill>
        <a:ln w="12700" cap="flat" cmpd="sng" algn="ctr">
          <a:solidFill>
            <a:schemeClr val="accent2">
              <a:hueOff val="-1171521"/>
              <a:satOff val="-334"/>
              <a:lumOff val="56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16E9F4-702C-4A9B-BA6B-FB1C15715FF8}">
      <dsp:nvSpPr>
        <dsp:cNvPr id="0" name=""/>
        <dsp:cNvSpPr/>
      </dsp:nvSpPr>
      <dsp:spPr>
        <a:xfrm>
          <a:off x="0" y="4203659"/>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13: Retrospective should be improved (What went well, what didn’t go well and next steps). </a:t>
          </a:r>
        </a:p>
      </dsp:txBody>
      <dsp:txXfrm>
        <a:off x="0" y="4203659"/>
        <a:ext cx="6792624" cy="351467"/>
      </dsp:txXfrm>
    </dsp:sp>
    <dsp:sp modelId="{A2CEBA27-0950-40EC-A7E9-45DC85D5D9F2}">
      <dsp:nvSpPr>
        <dsp:cNvPr id="0" name=""/>
        <dsp:cNvSpPr/>
      </dsp:nvSpPr>
      <dsp:spPr>
        <a:xfrm>
          <a:off x="0" y="4555127"/>
          <a:ext cx="6792624" cy="0"/>
        </a:xfrm>
        <a:prstGeom prst="line">
          <a:avLst/>
        </a:prstGeom>
        <a:solidFill>
          <a:schemeClr val="accent2">
            <a:hueOff val="-1269147"/>
            <a:satOff val="-362"/>
            <a:lumOff val="6117"/>
            <a:alphaOff val="0"/>
          </a:schemeClr>
        </a:solidFill>
        <a:ln w="12700" cap="flat" cmpd="sng" algn="ctr">
          <a:solidFill>
            <a:schemeClr val="accent2">
              <a:hueOff val="-1269147"/>
              <a:satOff val="-362"/>
              <a:lumOff val="6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7AB527-32AC-4C5C-9A10-7D25D7C2E56C}">
      <dsp:nvSpPr>
        <dsp:cNvPr id="0" name=""/>
        <dsp:cNvSpPr/>
      </dsp:nvSpPr>
      <dsp:spPr>
        <a:xfrm>
          <a:off x="0" y="4555127"/>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14: Stories planned for Sprint-3 are not needed in the Sprint-2 presentation.</a:t>
          </a:r>
        </a:p>
      </dsp:txBody>
      <dsp:txXfrm>
        <a:off x="0" y="4555127"/>
        <a:ext cx="6792624" cy="351467"/>
      </dsp:txXfrm>
    </dsp:sp>
    <dsp:sp modelId="{953BE705-62F2-439B-9016-371AD7945373}">
      <dsp:nvSpPr>
        <dsp:cNvPr id="0" name=""/>
        <dsp:cNvSpPr/>
      </dsp:nvSpPr>
      <dsp:spPr>
        <a:xfrm>
          <a:off x="0" y="4906595"/>
          <a:ext cx="6792624" cy="0"/>
        </a:xfrm>
        <a:prstGeom prst="line">
          <a:avLst/>
        </a:prstGeom>
        <a:solidFill>
          <a:schemeClr val="accent2">
            <a:hueOff val="-1366774"/>
            <a:satOff val="-390"/>
            <a:lumOff val="6587"/>
            <a:alphaOff val="0"/>
          </a:schemeClr>
        </a:solidFill>
        <a:ln w="12700" cap="flat" cmpd="sng" algn="ctr">
          <a:solidFill>
            <a:schemeClr val="accent2">
              <a:hueOff val="-1366774"/>
              <a:satOff val="-390"/>
              <a:lumOff val="65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EBE1E9-56A2-45C7-9550-38858FD7D2B7}">
      <dsp:nvSpPr>
        <dsp:cNvPr id="0" name=""/>
        <dsp:cNvSpPr/>
      </dsp:nvSpPr>
      <dsp:spPr>
        <a:xfrm>
          <a:off x="0" y="4906595"/>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15: The sprint-2 schedule should be presented in a tabular form instead of a screenshot. </a:t>
          </a:r>
        </a:p>
      </dsp:txBody>
      <dsp:txXfrm>
        <a:off x="0" y="4906595"/>
        <a:ext cx="6792624" cy="351467"/>
      </dsp:txXfrm>
    </dsp:sp>
    <dsp:sp modelId="{98A7B6CA-94E9-4C86-AB7B-B512BAD1F858}">
      <dsp:nvSpPr>
        <dsp:cNvPr id="0" name=""/>
        <dsp:cNvSpPr/>
      </dsp:nvSpPr>
      <dsp:spPr>
        <a:xfrm>
          <a:off x="0" y="5258063"/>
          <a:ext cx="6792624" cy="0"/>
        </a:xfrm>
        <a:prstGeom prst="line">
          <a:avLst/>
        </a:prstGeom>
        <a:solidFill>
          <a:schemeClr val="accent2">
            <a:hueOff val="-1464401"/>
            <a:satOff val="-418"/>
            <a:lumOff val="7058"/>
            <a:alphaOff val="0"/>
          </a:schemeClr>
        </a:solidFill>
        <a:ln w="12700" cap="flat" cmpd="sng" algn="ctr">
          <a:solidFill>
            <a:schemeClr val="accent2">
              <a:hueOff val="-1464401"/>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40307-1CDD-4057-984C-09F6F8DCD992}">
      <dsp:nvSpPr>
        <dsp:cNvPr id="0" name=""/>
        <dsp:cNvSpPr/>
      </dsp:nvSpPr>
      <dsp:spPr>
        <a:xfrm>
          <a:off x="0" y="5258063"/>
          <a:ext cx="6792624" cy="35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kern="1200" dirty="0"/>
        </a:p>
      </dsp:txBody>
      <dsp:txXfrm>
        <a:off x="0" y="5258063"/>
        <a:ext cx="6792624" cy="351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678DA-8BF9-4468-BDEF-22E9E1E347C3}">
      <dsp:nvSpPr>
        <dsp:cNvPr id="0" name=""/>
        <dsp:cNvSpPr/>
      </dsp:nvSpPr>
      <dsp:spPr>
        <a:xfrm>
          <a:off x="0" y="420"/>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98616C-C6E1-4B34-A02C-CFD3A35AD698}">
      <dsp:nvSpPr>
        <dsp:cNvPr id="0" name=""/>
        <dsp:cNvSpPr/>
      </dsp:nvSpPr>
      <dsp:spPr>
        <a:xfrm>
          <a:off x="175052" y="130624"/>
          <a:ext cx="318276" cy="3182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BC4CD5-57D1-45DB-B7B5-D456211B80C3}">
      <dsp:nvSpPr>
        <dsp:cNvPr id="0" name=""/>
        <dsp:cNvSpPr/>
      </dsp:nvSpPr>
      <dsp:spPr>
        <a:xfrm>
          <a:off x="668381" y="420"/>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a:t>Homepage</a:t>
          </a:r>
        </a:p>
      </dsp:txBody>
      <dsp:txXfrm>
        <a:off x="668381" y="420"/>
        <a:ext cx="5356179" cy="578684"/>
      </dsp:txXfrm>
    </dsp:sp>
    <dsp:sp modelId="{24442D37-22B1-4358-A2E8-B3BB88FA4B34}">
      <dsp:nvSpPr>
        <dsp:cNvPr id="0" name=""/>
        <dsp:cNvSpPr/>
      </dsp:nvSpPr>
      <dsp:spPr>
        <a:xfrm>
          <a:off x="0" y="723776"/>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AC8B1-3B7E-4701-A3E2-0B3D85F6E41E}">
      <dsp:nvSpPr>
        <dsp:cNvPr id="0" name=""/>
        <dsp:cNvSpPr/>
      </dsp:nvSpPr>
      <dsp:spPr>
        <a:xfrm>
          <a:off x="175052" y="853980"/>
          <a:ext cx="318276" cy="3182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7D89B0-5914-4C20-93FF-FED656A77F7B}">
      <dsp:nvSpPr>
        <dsp:cNvPr id="0" name=""/>
        <dsp:cNvSpPr/>
      </dsp:nvSpPr>
      <dsp:spPr>
        <a:xfrm>
          <a:off x="668381" y="723776"/>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dirty="0"/>
            <a:t>Service Catalog</a:t>
          </a:r>
        </a:p>
      </dsp:txBody>
      <dsp:txXfrm>
        <a:off x="668381" y="723776"/>
        <a:ext cx="5356179" cy="578684"/>
      </dsp:txXfrm>
    </dsp:sp>
    <dsp:sp modelId="{9B7FD958-D126-480C-9321-01C56AEC2363}">
      <dsp:nvSpPr>
        <dsp:cNvPr id="0" name=""/>
        <dsp:cNvSpPr/>
      </dsp:nvSpPr>
      <dsp:spPr>
        <a:xfrm>
          <a:off x="0" y="1447132"/>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F6E44-6B96-4BA6-8E89-B9C1867F7524}">
      <dsp:nvSpPr>
        <dsp:cNvPr id="0" name=""/>
        <dsp:cNvSpPr/>
      </dsp:nvSpPr>
      <dsp:spPr>
        <a:xfrm>
          <a:off x="175052" y="1577336"/>
          <a:ext cx="318276" cy="3182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3C9D43-1BBE-4E1F-AAC3-6A0D58C6B9B8}">
      <dsp:nvSpPr>
        <dsp:cNvPr id="0" name=""/>
        <dsp:cNvSpPr/>
      </dsp:nvSpPr>
      <dsp:spPr>
        <a:xfrm>
          <a:off x="668381" y="1447132"/>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dirty="0"/>
            <a:t>Edit Booking or Cancel Booking</a:t>
          </a:r>
        </a:p>
      </dsp:txBody>
      <dsp:txXfrm>
        <a:off x="668381" y="1447132"/>
        <a:ext cx="5356179" cy="578684"/>
      </dsp:txXfrm>
    </dsp:sp>
    <dsp:sp modelId="{B3955D41-0248-4B62-8215-02917E53633B}">
      <dsp:nvSpPr>
        <dsp:cNvPr id="0" name=""/>
        <dsp:cNvSpPr/>
      </dsp:nvSpPr>
      <dsp:spPr>
        <a:xfrm>
          <a:off x="0" y="2170488"/>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7DA4E3-5EFC-4831-8E97-0AE3F1635DF9}">
      <dsp:nvSpPr>
        <dsp:cNvPr id="0" name=""/>
        <dsp:cNvSpPr/>
      </dsp:nvSpPr>
      <dsp:spPr>
        <a:xfrm>
          <a:off x="175052" y="2300692"/>
          <a:ext cx="318276" cy="3182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C2F47-A902-4674-88CF-631B6C984EA4}">
      <dsp:nvSpPr>
        <dsp:cNvPr id="0" name=""/>
        <dsp:cNvSpPr/>
      </dsp:nvSpPr>
      <dsp:spPr>
        <a:xfrm>
          <a:off x="668381" y="2170488"/>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a:t>Registration - Customer and Professional</a:t>
          </a:r>
        </a:p>
      </dsp:txBody>
      <dsp:txXfrm>
        <a:off x="668381" y="2170488"/>
        <a:ext cx="5356179" cy="578684"/>
      </dsp:txXfrm>
    </dsp:sp>
    <dsp:sp modelId="{7784E1AE-8315-46F5-AC99-1940EF74E955}">
      <dsp:nvSpPr>
        <dsp:cNvPr id="0" name=""/>
        <dsp:cNvSpPr/>
      </dsp:nvSpPr>
      <dsp:spPr>
        <a:xfrm>
          <a:off x="0" y="2893844"/>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72659-B1B6-4D2A-8A82-27DF48F32FE8}">
      <dsp:nvSpPr>
        <dsp:cNvPr id="0" name=""/>
        <dsp:cNvSpPr/>
      </dsp:nvSpPr>
      <dsp:spPr>
        <a:xfrm>
          <a:off x="175052" y="3024048"/>
          <a:ext cx="318276" cy="3182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2067C1-F019-4C55-80D0-3FED3431BA88}">
      <dsp:nvSpPr>
        <dsp:cNvPr id="0" name=""/>
        <dsp:cNvSpPr/>
      </dsp:nvSpPr>
      <dsp:spPr>
        <a:xfrm>
          <a:off x="668381" y="2893844"/>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a:t>Login - Customer and Professional</a:t>
          </a:r>
        </a:p>
      </dsp:txBody>
      <dsp:txXfrm>
        <a:off x="668381" y="2893844"/>
        <a:ext cx="5356179" cy="578684"/>
      </dsp:txXfrm>
    </dsp:sp>
    <dsp:sp modelId="{8CDEE3CB-7660-4D61-9608-C8E9BC13C976}">
      <dsp:nvSpPr>
        <dsp:cNvPr id="0" name=""/>
        <dsp:cNvSpPr/>
      </dsp:nvSpPr>
      <dsp:spPr>
        <a:xfrm>
          <a:off x="0" y="3617200"/>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B8103-95D6-4823-B851-2FF1CDE3EBAF}">
      <dsp:nvSpPr>
        <dsp:cNvPr id="0" name=""/>
        <dsp:cNvSpPr/>
      </dsp:nvSpPr>
      <dsp:spPr>
        <a:xfrm>
          <a:off x="175052" y="3747404"/>
          <a:ext cx="318276" cy="3182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E61CF-4216-4E45-931C-F46D2DDF044C}">
      <dsp:nvSpPr>
        <dsp:cNvPr id="0" name=""/>
        <dsp:cNvSpPr/>
      </dsp:nvSpPr>
      <dsp:spPr>
        <a:xfrm>
          <a:off x="668381" y="3617200"/>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a:t>Book - Calendar, and Time</a:t>
          </a:r>
        </a:p>
      </dsp:txBody>
      <dsp:txXfrm>
        <a:off x="668381" y="3617200"/>
        <a:ext cx="5356179" cy="578684"/>
      </dsp:txXfrm>
    </dsp:sp>
    <dsp:sp modelId="{9536005F-FA21-47E2-A0E7-3882F79BCFB3}">
      <dsp:nvSpPr>
        <dsp:cNvPr id="0" name=""/>
        <dsp:cNvSpPr/>
      </dsp:nvSpPr>
      <dsp:spPr>
        <a:xfrm>
          <a:off x="0" y="4340556"/>
          <a:ext cx="6024561" cy="5786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0BC26-85C3-48F1-9E35-94138DA1B811}">
      <dsp:nvSpPr>
        <dsp:cNvPr id="0" name=""/>
        <dsp:cNvSpPr/>
      </dsp:nvSpPr>
      <dsp:spPr>
        <a:xfrm>
          <a:off x="175052" y="4470760"/>
          <a:ext cx="318276" cy="31827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648205-1D3C-4A3A-A887-86CB7A8CF8EC}">
      <dsp:nvSpPr>
        <dsp:cNvPr id="0" name=""/>
        <dsp:cNvSpPr/>
      </dsp:nvSpPr>
      <dsp:spPr>
        <a:xfrm>
          <a:off x="668381" y="4340556"/>
          <a:ext cx="5356179" cy="578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4" tIns="61244" rIns="61244" bIns="61244" numCol="1" spcCol="1270" anchor="ctr" anchorCtr="0">
          <a:noAutofit/>
        </a:bodyPr>
        <a:lstStyle/>
        <a:p>
          <a:pPr marL="0" lvl="0" indent="0" algn="l" defTabSz="711200">
            <a:lnSpc>
              <a:spcPct val="90000"/>
            </a:lnSpc>
            <a:spcBef>
              <a:spcPct val="0"/>
            </a:spcBef>
            <a:spcAft>
              <a:spcPct val="35000"/>
            </a:spcAft>
            <a:buNone/>
          </a:pPr>
          <a:r>
            <a:rPr lang="en-US" sz="1600" kern="1200"/>
            <a:t>Booking Confirmation via email or in-app</a:t>
          </a:r>
        </a:p>
      </dsp:txBody>
      <dsp:txXfrm>
        <a:off x="668381" y="4340556"/>
        <a:ext cx="5356179" cy="5786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C9A8F-EF53-4FED-BD31-A10CC0EB8276}">
      <dsp:nvSpPr>
        <dsp:cNvPr id="0" name=""/>
        <dsp:cNvSpPr/>
      </dsp:nvSpPr>
      <dsp:spPr>
        <a:xfrm>
          <a:off x="135913" y="559507"/>
          <a:ext cx="796393" cy="79639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01A191-0248-4411-A7FE-E1F2CEDEF432}">
      <dsp:nvSpPr>
        <dsp:cNvPr id="0" name=""/>
        <dsp:cNvSpPr/>
      </dsp:nvSpPr>
      <dsp:spPr>
        <a:xfrm>
          <a:off x="303156" y="726749"/>
          <a:ext cx="461908" cy="461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F838B9-5987-49A6-BE19-B9DC4B6E66D6}">
      <dsp:nvSpPr>
        <dsp:cNvPr id="0" name=""/>
        <dsp:cNvSpPr/>
      </dsp:nvSpPr>
      <dsp:spPr>
        <a:xfrm>
          <a:off x="1102963" y="559507"/>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Good Collaboration and pairing work done despite remote work.</a:t>
          </a:r>
        </a:p>
      </dsp:txBody>
      <dsp:txXfrm>
        <a:off x="1102963" y="559507"/>
        <a:ext cx="1877212" cy="796393"/>
      </dsp:txXfrm>
    </dsp:sp>
    <dsp:sp modelId="{377AFFF5-8CD7-4748-BCFF-259353BC7DD6}">
      <dsp:nvSpPr>
        <dsp:cNvPr id="0" name=""/>
        <dsp:cNvSpPr/>
      </dsp:nvSpPr>
      <dsp:spPr>
        <a:xfrm>
          <a:off x="3307266" y="559507"/>
          <a:ext cx="796393" cy="79639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B8A5E-8FDB-4AFF-9808-363F7AAC1DBE}">
      <dsp:nvSpPr>
        <dsp:cNvPr id="0" name=""/>
        <dsp:cNvSpPr/>
      </dsp:nvSpPr>
      <dsp:spPr>
        <a:xfrm>
          <a:off x="3474508" y="726749"/>
          <a:ext cx="461908" cy="461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5F1C7-48CA-411F-A47D-E7AC6E811551}">
      <dsp:nvSpPr>
        <dsp:cNvPr id="0" name=""/>
        <dsp:cNvSpPr/>
      </dsp:nvSpPr>
      <dsp:spPr>
        <a:xfrm>
          <a:off x="4274315" y="559507"/>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Team Bonding became strong.</a:t>
          </a:r>
        </a:p>
      </dsp:txBody>
      <dsp:txXfrm>
        <a:off x="4274315" y="559507"/>
        <a:ext cx="1877212" cy="796393"/>
      </dsp:txXfrm>
    </dsp:sp>
    <dsp:sp modelId="{5B313B20-505C-43F3-9A18-9AC14FCCF31C}">
      <dsp:nvSpPr>
        <dsp:cNvPr id="0" name=""/>
        <dsp:cNvSpPr/>
      </dsp:nvSpPr>
      <dsp:spPr>
        <a:xfrm>
          <a:off x="6478618" y="559507"/>
          <a:ext cx="796393" cy="79639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DEB70-E02F-489F-A938-C48820273710}">
      <dsp:nvSpPr>
        <dsp:cNvPr id="0" name=""/>
        <dsp:cNvSpPr/>
      </dsp:nvSpPr>
      <dsp:spPr>
        <a:xfrm>
          <a:off x="6645860" y="726749"/>
          <a:ext cx="461908" cy="4619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05E0A-C0D3-464B-A141-31E263AE481B}">
      <dsp:nvSpPr>
        <dsp:cNvPr id="0" name=""/>
        <dsp:cNvSpPr/>
      </dsp:nvSpPr>
      <dsp:spPr>
        <a:xfrm>
          <a:off x="7445667" y="559507"/>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Started working in pairs to complete huge and difficult tasks.</a:t>
          </a:r>
        </a:p>
      </dsp:txBody>
      <dsp:txXfrm>
        <a:off x="7445667" y="559507"/>
        <a:ext cx="1877212" cy="796393"/>
      </dsp:txXfrm>
    </dsp:sp>
    <dsp:sp modelId="{05BEE183-4DB7-4616-BCB3-12AE2D6B4F04}">
      <dsp:nvSpPr>
        <dsp:cNvPr id="0" name=""/>
        <dsp:cNvSpPr/>
      </dsp:nvSpPr>
      <dsp:spPr>
        <a:xfrm>
          <a:off x="135913" y="1911329"/>
          <a:ext cx="796393" cy="79639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B3C1B-10ED-4B36-B179-374EF675C397}">
      <dsp:nvSpPr>
        <dsp:cNvPr id="0" name=""/>
        <dsp:cNvSpPr/>
      </dsp:nvSpPr>
      <dsp:spPr>
        <a:xfrm>
          <a:off x="303156" y="2078572"/>
          <a:ext cx="461908" cy="4619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B239DD-FFF4-4718-AB9E-A4319641629F}">
      <dsp:nvSpPr>
        <dsp:cNvPr id="0" name=""/>
        <dsp:cNvSpPr/>
      </dsp:nvSpPr>
      <dsp:spPr>
        <a:xfrm>
          <a:off x="1102963" y="1911329"/>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Deliverables on time.</a:t>
          </a:r>
        </a:p>
      </dsp:txBody>
      <dsp:txXfrm>
        <a:off x="1102963" y="1911329"/>
        <a:ext cx="1877212" cy="796393"/>
      </dsp:txXfrm>
    </dsp:sp>
    <dsp:sp modelId="{A5AF328B-7E0C-470F-883B-3CC95583F9B2}">
      <dsp:nvSpPr>
        <dsp:cNvPr id="0" name=""/>
        <dsp:cNvSpPr/>
      </dsp:nvSpPr>
      <dsp:spPr>
        <a:xfrm>
          <a:off x="3307266" y="1911329"/>
          <a:ext cx="796393" cy="79639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6F2063-2A3F-4DE9-AA25-AA89F896AE8B}">
      <dsp:nvSpPr>
        <dsp:cNvPr id="0" name=""/>
        <dsp:cNvSpPr/>
      </dsp:nvSpPr>
      <dsp:spPr>
        <a:xfrm>
          <a:off x="3474508" y="2078572"/>
          <a:ext cx="461908" cy="4619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4A4155-E43F-4053-9787-51A59B47EC6E}">
      <dsp:nvSpPr>
        <dsp:cNvPr id="0" name=""/>
        <dsp:cNvSpPr/>
      </dsp:nvSpPr>
      <dsp:spPr>
        <a:xfrm>
          <a:off x="4274315" y="1911329"/>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Meetings were short and to the point.</a:t>
          </a:r>
        </a:p>
      </dsp:txBody>
      <dsp:txXfrm>
        <a:off x="4274315" y="1911329"/>
        <a:ext cx="1877212" cy="796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CDD3F-EDBF-42D9-A440-36B51510FF8B}">
      <dsp:nvSpPr>
        <dsp:cNvPr id="0" name=""/>
        <dsp:cNvSpPr/>
      </dsp:nvSpPr>
      <dsp:spPr>
        <a:xfrm>
          <a:off x="33173" y="112455"/>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3B8BC6-70DC-4DF8-8289-B0D03EB8D189}">
      <dsp:nvSpPr>
        <dsp:cNvPr id="0" name=""/>
        <dsp:cNvSpPr/>
      </dsp:nvSpPr>
      <dsp:spPr>
        <a:xfrm>
          <a:off x="294297" y="373579"/>
          <a:ext cx="721197" cy="7211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2D4AE-95C5-4DE3-A046-7A58AC7A7DC1}">
      <dsp:nvSpPr>
        <dsp:cNvPr id="0" name=""/>
        <dsp:cNvSpPr/>
      </dsp:nvSpPr>
      <dsp:spPr>
        <a:xfrm>
          <a:off x="1543070" y="112455"/>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Meeting times </a:t>
          </a:r>
        </a:p>
      </dsp:txBody>
      <dsp:txXfrm>
        <a:off x="1543070" y="112455"/>
        <a:ext cx="2930976" cy="1243444"/>
      </dsp:txXfrm>
    </dsp:sp>
    <dsp:sp modelId="{32101F5A-4431-41C9-B4B6-CD8733976FDE}">
      <dsp:nvSpPr>
        <dsp:cNvPr id="0" name=""/>
        <dsp:cNvSpPr/>
      </dsp:nvSpPr>
      <dsp:spPr>
        <a:xfrm>
          <a:off x="4984747" y="112455"/>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FD358-DEAD-4E7E-91B7-1BA9516F42CC}">
      <dsp:nvSpPr>
        <dsp:cNvPr id="0" name=""/>
        <dsp:cNvSpPr/>
      </dsp:nvSpPr>
      <dsp:spPr>
        <a:xfrm>
          <a:off x="5245870" y="373579"/>
          <a:ext cx="721197" cy="7211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F4B0C9-68C3-4808-8D24-41CD9A9A3C03}">
      <dsp:nvSpPr>
        <dsp:cNvPr id="0" name=""/>
        <dsp:cNvSpPr/>
      </dsp:nvSpPr>
      <dsp:spPr>
        <a:xfrm>
          <a:off x="6494644" y="112455"/>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Coding redundancies</a:t>
          </a:r>
        </a:p>
      </dsp:txBody>
      <dsp:txXfrm>
        <a:off x="6494644" y="112455"/>
        <a:ext cx="2930976" cy="1243444"/>
      </dsp:txXfrm>
    </dsp:sp>
    <dsp:sp modelId="{423743B1-36DF-444E-9264-79D5CEE8858B}">
      <dsp:nvSpPr>
        <dsp:cNvPr id="0" name=""/>
        <dsp:cNvSpPr/>
      </dsp:nvSpPr>
      <dsp:spPr>
        <a:xfrm>
          <a:off x="33173" y="1911329"/>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FE546-E953-420E-8296-C5009186238F}">
      <dsp:nvSpPr>
        <dsp:cNvPr id="0" name=""/>
        <dsp:cNvSpPr/>
      </dsp:nvSpPr>
      <dsp:spPr>
        <a:xfrm>
          <a:off x="294297" y="2172452"/>
          <a:ext cx="721197" cy="7211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5B75A1-9684-4C15-9226-D5621E543043}">
      <dsp:nvSpPr>
        <dsp:cNvPr id="0" name=""/>
        <dsp:cNvSpPr/>
      </dsp:nvSpPr>
      <dsp:spPr>
        <a:xfrm>
          <a:off x="1543070" y="1911329"/>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Discussions about what should be done in the presentations and sprints should be discussed in every meeting.</a:t>
          </a:r>
        </a:p>
      </dsp:txBody>
      <dsp:txXfrm>
        <a:off x="1543070" y="1911329"/>
        <a:ext cx="2930976" cy="1243444"/>
      </dsp:txXfrm>
    </dsp:sp>
    <dsp:sp modelId="{1829DC01-E1A8-4928-9C29-4A80A5DA363B}">
      <dsp:nvSpPr>
        <dsp:cNvPr id="0" name=""/>
        <dsp:cNvSpPr/>
      </dsp:nvSpPr>
      <dsp:spPr>
        <a:xfrm>
          <a:off x="4984747" y="1911329"/>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F317F6-9BB7-44C7-9CE1-563FDD1C4228}">
      <dsp:nvSpPr>
        <dsp:cNvPr id="0" name=""/>
        <dsp:cNvSpPr/>
      </dsp:nvSpPr>
      <dsp:spPr>
        <a:xfrm>
          <a:off x="5245870" y="2172452"/>
          <a:ext cx="721197" cy="7211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2FC6BF-3A0C-4F57-9148-D72BC658FDB5}">
      <dsp:nvSpPr>
        <dsp:cNvPr id="0" name=""/>
        <dsp:cNvSpPr/>
      </dsp:nvSpPr>
      <dsp:spPr>
        <a:xfrm>
          <a:off x="6494644" y="1911329"/>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Updates on how much the work is done should be discussed in the meetings.</a:t>
          </a:r>
        </a:p>
      </dsp:txBody>
      <dsp:txXfrm>
        <a:off x="6494644" y="1911329"/>
        <a:ext cx="2930976" cy="1243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DFF67-7210-4798-87B5-10B2C7BDB237}">
      <dsp:nvSpPr>
        <dsp:cNvPr id="0" name=""/>
        <dsp:cNvSpPr/>
      </dsp:nvSpPr>
      <dsp:spPr>
        <a:xfrm>
          <a:off x="513067" y="457880"/>
          <a:ext cx="1243995" cy="124399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1DE70-E559-4057-BF04-899CD5612394}">
      <dsp:nvSpPr>
        <dsp:cNvPr id="0" name=""/>
        <dsp:cNvSpPr/>
      </dsp:nvSpPr>
      <dsp:spPr>
        <a:xfrm>
          <a:off x="778180" y="722993"/>
          <a:ext cx="713768" cy="71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77150-25D5-4953-B901-8F8716BB4C15}">
      <dsp:nvSpPr>
        <dsp:cNvPr id="0" name=""/>
        <dsp:cNvSpPr/>
      </dsp:nvSpPr>
      <dsp:spPr>
        <a:xfrm>
          <a:off x="115396"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Establish a better availability window for meetings.</a:t>
          </a:r>
        </a:p>
      </dsp:txBody>
      <dsp:txXfrm>
        <a:off x="115396" y="2089349"/>
        <a:ext cx="2039337" cy="720000"/>
      </dsp:txXfrm>
    </dsp:sp>
    <dsp:sp modelId="{AD138D38-BCAB-4154-841E-A8DF71EC3946}">
      <dsp:nvSpPr>
        <dsp:cNvPr id="0" name=""/>
        <dsp:cNvSpPr/>
      </dsp:nvSpPr>
      <dsp:spPr>
        <a:xfrm>
          <a:off x="2909288" y="457880"/>
          <a:ext cx="1243995" cy="124399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23E06-45BA-4FE5-9C58-7FC871FE9EC9}">
      <dsp:nvSpPr>
        <dsp:cNvPr id="0" name=""/>
        <dsp:cNvSpPr/>
      </dsp:nvSpPr>
      <dsp:spPr>
        <a:xfrm>
          <a:off x="3174402" y="722993"/>
          <a:ext cx="713768" cy="71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D76E14-1B39-4590-B21E-0442476F3696}">
      <dsp:nvSpPr>
        <dsp:cNvPr id="0" name=""/>
        <dsp:cNvSpPr/>
      </dsp:nvSpPr>
      <dsp:spPr>
        <a:xfrm>
          <a:off x="2511617"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Guarantee all stories have clear acceptance criteria before picking them up.</a:t>
          </a:r>
        </a:p>
      </dsp:txBody>
      <dsp:txXfrm>
        <a:off x="2511617" y="2089349"/>
        <a:ext cx="2039337" cy="720000"/>
      </dsp:txXfrm>
    </dsp:sp>
    <dsp:sp modelId="{CDA00127-D819-46FC-AECB-0384EBCEC129}">
      <dsp:nvSpPr>
        <dsp:cNvPr id="0" name=""/>
        <dsp:cNvSpPr/>
      </dsp:nvSpPr>
      <dsp:spPr>
        <a:xfrm>
          <a:off x="5305509" y="457880"/>
          <a:ext cx="1243995" cy="124399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7D3FE7-9ACA-41DA-B1CF-D5795F15D810}">
      <dsp:nvSpPr>
        <dsp:cNvPr id="0" name=""/>
        <dsp:cNvSpPr/>
      </dsp:nvSpPr>
      <dsp:spPr>
        <a:xfrm>
          <a:off x="5570623" y="722993"/>
          <a:ext cx="713768" cy="713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A3A373-96F3-4877-B413-76AA2E677B8C}">
      <dsp:nvSpPr>
        <dsp:cNvPr id="0" name=""/>
        <dsp:cNvSpPr/>
      </dsp:nvSpPr>
      <dsp:spPr>
        <a:xfrm>
          <a:off x="4907839"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Plan for fewer story points.</a:t>
          </a:r>
        </a:p>
      </dsp:txBody>
      <dsp:txXfrm>
        <a:off x="4907839" y="2089349"/>
        <a:ext cx="2039337" cy="720000"/>
      </dsp:txXfrm>
    </dsp:sp>
    <dsp:sp modelId="{105E3AFA-747B-4E36-B49E-FC4BBBAEC144}">
      <dsp:nvSpPr>
        <dsp:cNvPr id="0" name=""/>
        <dsp:cNvSpPr/>
      </dsp:nvSpPr>
      <dsp:spPr>
        <a:xfrm>
          <a:off x="7701731" y="457880"/>
          <a:ext cx="1243995" cy="124399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99B66-D29D-451E-9534-759477385AE5}">
      <dsp:nvSpPr>
        <dsp:cNvPr id="0" name=""/>
        <dsp:cNvSpPr/>
      </dsp:nvSpPr>
      <dsp:spPr>
        <a:xfrm>
          <a:off x="7966844" y="722993"/>
          <a:ext cx="713768" cy="713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20A0D0-1FB5-4B2F-8474-C8756740FE54}">
      <dsp:nvSpPr>
        <dsp:cNvPr id="0" name=""/>
        <dsp:cNvSpPr/>
      </dsp:nvSpPr>
      <dsp:spPr>
        <a:xfrm>
          <a:off x="7304060"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Discussions on presentation topics and iterative updating of the presentation.</a:t>
          </a:r>
        </a:p>
      </dsp:txBody>
      <dsp:txXfrm>
        <a:off x="7304060" y="2089349"/>
        <a:ext cx="2039337"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11/28/2022</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40456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11/28/2022</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031897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11/28/2022</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683458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11/28/2022</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103512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11/28/2022</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817791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11/28/2022</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42279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11/28/2022</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01441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11/28/2022</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0866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11/28/2022</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575900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11/28/2022</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4206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11/28/2022</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826618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accent1">
                <a:lumMod val="45000"/>
                <a:lumOff val="55000"/>
              </a:schemeClr>
            </a:gs>
            <a:gs pos="67000">
              <a:schemeClr val="accent1">
                <a:lumMod val="45000"/>
                <a:lumOff val="55000"/>
              </a:schemeClr>
            </a:gs>
            <a:gs pos="100000">
              <a:srgbClr val="002060"/>
            </a:gs>
          </a:gsLst>
          <a:lin ang="8100000" scaled="1"/>
          <a:tileRect/>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11/28/2022</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93501199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easyway1.atlassian.net/browse/DCS-41?atlOrigin=eyJpIjoiYzgwYTQ0ZjEyNzQzNGJhN2JmNjEyZTM0NmRhZWZhNjIiLCJwIjoic2hlZXRzLWppcmEifQ" TargetMode="External"/><Relationship Id="rId13" Type="http://schemas.openxmlformats.org/officeDocument/2006/relationships/hyperlink" Target="https://easyway1.atlassian.net/browse/DCS-36?atlOrigin=eyJpIjoiYzgwYTQ0ZjEyNzQzNGJhN2JmNjEyZTM0NmRhZWZhNjIiLCJwIjoic2hlZXRzLWppcmEifQ" TargetMode="External"/><Relationship Id="rId18" Type="http://schemas.openxmlformats.org/officeDocument/2006/relationships/hyperlink" Target="https://easyway1.atlassian.net/browse/DCS-29?atlOrigin=eyJpIjoiYzgwYTQ0ZjEyNzQzNGJhN2JmNjEyZTM0NmRhZWZhNjIiLCJwIjoic2hlZXRzLWppcmEifQ" TargetMode="External"/><Relationship Id="rId3" Type="http://schemas.openxmlformats.org/officeDocument/2006/relationships/hyperlink" Target="https://easyway1.atlassian.net/browse/DCS-46?atlOrigin=eyJpIjoiYzgwYTQ0ZjEyNzQzNGJhN2JmNjEyZTM0NmRhZWZhNjIiLCJwIjoic2hlZXRzLWppcmEifQ" TargetMode="External"/><Relationship Id="rId7" Type="http://schemas.openxmlformats.org/officeDocument/2006/relationships/hyperlink" Target="https://easyway1.atlassian.net/browse/DCS-42?atlOrigin=eyJpIjoiYzgwYTQ0ZjEyNzQzNGJhN2JmNjEyZTM0NmRhZWZhNjIiLCJwIjoic2hlZXRzLWppcmEifQ" TargetMode="External"/><Relationship Id="rId12" Type="http://schemas.openxmlformats.org/officeDocument/2006/relationships/hyperlink" Target="https://easyway1.atlassian.net/browse/DCS-37?atlOrigin=eyJpIjoiYzgwYTQ0ZjEyNzQzNGJhN2JmNjEyZTM0NmRhZWZhNjIiLCJwIjoic2hlZXRzLWppcmEifQ" TargetMode="External"/><Relationship Id="rId17" Type="http://schemas.openxmlformats.org/officeDocument/2006/relationships/hyperlink" Target="https://easyway1.atlassian.net/browse/DCS-31?atlOrigin=eyJpIjoiYzgwYTQ0ZjEyNzQzNGJhN2JmNjEyZTM0NmRhZWZhNjIiLCJwIjoic2hlZXRzLWppcmEifQ" TargetMode="External"/><Relationship Id="rId2" Type="http://schemas.openxmlformats.org/officeDocument/2006/relationships/hyperlink" Target="https://easyway1.atlassian.net/browse/DCS-47?atlOrigin=eyJpIjoiYzgwYTQ0ZjEyNzQzNGJhN2JmNjEyZTM0NmRhZWZhNjIiLCJwIjoic2hlZXRzLWppcmEifQ" TargetMode="External"/><Relationship Id="rId16" Type="http://schemas.openxmlformats.org/officeDocument/2006/relationships/hyperlink" Target="https://easyway1.atlassian.net/browse/DCS-32?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43?atlOrigin=eyJpIjoiYzgwYTQ0ZjEyNzQzNGJhN2JmNjEyZTM0NmRhZWZhNjIiLCJwIjoic2hlZXRzLWppcmEifQ" TargetMode="External"/><Relationship Id="rId11" Type="http://schemas.openxmlformats.org/officeDocument/2006/relationships/hyperlink" Target="https://easyway1.atlassian.net/browse/DCS-38?atlOrigin=eyJpIjoiYzgwYTQ0ZjEyNzQzNGJhN2JmNjEyZTM0NmRhZWZhNjIiLCJwIjoic2hlZXRzLWppcmEifQ" TargetMode="External"/><Relationship Id="rId5" Type="http://schemas.openxmlformats.org/officeDocument/2006/relationships/hyperlink" Target="https://easyway1.atlassian.net/browse/DCS-44?atlOrigin=eyJpIjoiYzgwYTQ0ZjEyNzQzNGJhN2JmNjEyZTM0NmRhZWZhNjIiLCJwIjoic2hlZXRzLWppcmEifQ" TargetMode="External"/><Relationship Id="rId15" Type="http://schemas.openxmlformats.org/officeDocument/2006/relationships/hyperlink" Target="https://easyway1.atlassian.net/browse/DCS-33?atlOrigin=eyJpIjoiYzgwYTQ0ZjEyNzQzNGJhN2JmNjEyZTM0NmRhZWZhNjIiLCJwIjoic2hlZXRzLWppcmEifQ" TargetMode="External"/><Relationship Id="rId10" Type="http://schemas.openxmlformats.org/officeDocument/2006/relationships/hyperlink" Target="https://easyway1.atlassian.net/browse/DCS-39?atlOrigin=eyJpIjoiYzgwYTQ0ZjEyNzQzNGJhN2JmNjEyZTM0NmRhZWZhNjIiLCJwIjoic2hlZXRzLWppcmEifQ" TargetMode="External"/><Relationship Id="rId19" Type="http://schemas.openxmlformats.org/officeDocument/2006/relationships/hyperlink" Target="https://easyway1.atlassian.net/browse/DCS-28?atlOrigin=eyJpIjoiYzgwYTQ0ZjEyNzQzNGJhN2JmNjEyZTM0NmRhZWZhNjIiLCJwIjoic2hlZXRzLWppcmEifQ" TargetMode="External"/><Relationship Id="rId4" Type="http://schemas.openxmlformats.org/officeDocument/2006/relationships/hyperlink" Target="https://easyway1.atlassian.net/browse/DCS-45?atlOrigin=eyJpIjoiYzgwYTQ0ZjEyNzQzNGJhN2JmNjEyZTM0NmRhZWZhNjIiLCJwIjoic2hlZXRzLWppcmEifQ" TargetMode="External"/><Relationship Id="rId9" Type="http://schemas.openxmlformats.org/officeDocument/2006/relationships/hyperlink" Target="https://easyway1.atlassian.net/browse/DCS-40?atlOrigin=eyJpIjoiYzgwYTQ0ZjEyNzQzNGJhN2JmNjEyZTM0NmRhZWZhNjIiLCJwIjoic2hlZXRzLWppcmEifQ" TargetMode="External"/><Relationship Id="rId14" Type="http://schemas.openxmlformats.org/officeDocument/2006/relationships/hyperlink" Target="https://easyway1.atlassian.net/browse/DCS-35?atlOrigin=eyJpIjoiYzgwYTQ0ZjEyNzQzNGJhN2JmNjEyZTM0NmRhZWZhNjIiLCJwIjoic2hlZXRzLWppcmEifQ"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asyway1.atlassian.net/browse/DCS-49?atlOrigin=eyJpIjoiYzgwYTQ0ZjEyNzQzNGJhN2JmNjEyZTM0NmRhZWZhNjIiLCJwIjoic2hlZXRzLWppcmEifQ" TargetMode="External"/><Relationship Id="rId2" Type="http://schemas.openxmlformats.org/officeDocument/2006/relationships/hyperlink" Target="https://easyway1.atlassian.net/browse/DCS-51?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17?atlOrigin=eyJpIjoiYzgwYTQ0ZjEyNzQzNGJhN2JmNjEyZTM0NmRhZWZhNjIiLCJwIjoic2hlZXRzLWppcmEifQ" TargetMode="External"/><Relationship Id="rId5" Type="http://schemas.openxmlformats.org/officeDocument/2006/relationships/hyperlink" Target="https://easyway1.atlassian.net/browse/DCS-18?atlOrigin=eyJpIjoiYzgwYTQ0ZjEyNzQzNGJhN2JmNjEyZTM0NmRhZWZhNjIiLCJwIjoic2hlZXRzLWppcmEifQ" TargetMode="External"/><Relationship Id="rId4" Type="http://schemas.openxmlformats.org/officeDocument/2006/relationships/hyperlink" Target="https://easyway1.atlassian.net/browse/DCS-48?atlOrigin=eyJpIjoiYzgwYTQ0ZjEyNzQzNGJhN2JmNjEyZTM0NmRhZWZhNjIiLCJwIjoic2hlZXRzLWppcmEifQ"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ksharma67/EasyWay/wiki" TargetMode="Externa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7.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7AAEFC-156E-1144-8D57-FBE2CD3B6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4C8698-1048-8481-439F-041AB1BA3A52}"/>
              </a:ext>
            </a:extLst>
          </p:cNvPr>
          <p:cNvPicPr>
            <a:picLocks noChangeAspect="1"/>
          </p:cNvPicPr>
          <p:nvPr/>
        </p:nvPicPr>
        <p:blipFill rotWithShape="1">
          <a:blip r:embed="rId2"/>
          <a:srcRect t="19643"/>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7594"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07CA34-CDDF-A6B6-26CE-785836455E15}"/>
              </a:ext>
            </a:extLst>
          </p:cNvPr>
          <p:cNvSpPr>
            <a:spLocks noGrp="1"/>
          </p:cNvSpPr>
          <p:nvPr>
            <p:ph type="ctrTitle"/>
          </p:nvPr>
        </p:nvSpPr>
        <p:spPr>
          <a:xfrm>
            <a:off x="4403818" y="2479411"/>
            <a:ext cx="3384361" cy="948601"/>
          </a:xfrm>
        </p:spPr>
        <p:txBody>
          <a:bodyPr anchor="b">
            <a:normAutofit/>
          </a:bodyPr>
          <a:lstStyle/>
          <a:p>
            <a:pPr algn="ctr"/>
            <a:r>
              <a:rPr lang="en-US" dirty="0" err="1">
                <a:solidFill>
                  <a:srgbClr val="FFFFFF"/>
                </a:solidFill>
              </a:rPr>
              <a:t>EasyWay</a:t>
            </a:r>
            <a:endParaRPr lang="en-US" dirty="0">
              <a:solidFill>
                <a:srgbClr val="FFFFFF"/>
              </a:solidFill>
            </a:endParaRPr>
          </a:p>
        </p:txBody>
      </p:sp>
      <p:sp>
        <p:nvSpPr>
          <p:cNvPr id="3" name="Subtitle 2">
            <a:extLst>
              <a:ext uri="{FF2B5EF4-FFF2-40B4-BE49-F238E27FC236}">
                <a16:creationId xmlns:a16="http://schemas.microsoft.com/office/drawing/2014/main" id="{123F63C1-CF64-D7F0-9CD6-24587CF6D4A1}"/>
              </a:ext>
            </a:extLst>
          </p:cNvPr>
          <p:cNvSpPr>
            <a:spLocks noGrp="1"/>
          </p:cNvSpPr>
          <p:nvPr>
            <p:ph type="subTitle" idx="1"/>
          </p:nvPr>
        </p:nvSpPr>
        <p:spPr>
          <a:xfrm>
            <a:off x="4540439" y="3636579"/>
            <a:ext cx="3384361" cy="1256899"/>
          </a:xfrm>
        </p:spPr>
        <p:txBody>
          <a:bodyPr anchor="t">
            <a:noAutofit/>
          </a:bodyPr>
          <a:lstStyle/>
          <a:p>
            <a:pPr algn="ctr">
              <a:lnSpc>
                <a:spcPct val="100000"/>
              </a:lnSpc>
            </a:pPr>
            <a:r>
              <a:rPr lang="en-US" sz="1100" dirty="0">
                <a:solidFill>
                  <a:srgbClr val="FFFFFF"/>
                </a:solidFill>
              </a:rPr>
              <a:t>Subject: CS691</a:t>
            </a:r>
          </a:p>
          <a:p>
            <a:pPr algn="ctr">
              <a:lnSpc>
                <a:spcPct val="100000"/>
              </a:lnSpc>
            </a:pPr>
            <a:r>
              <a:rPr lang="en-US" sz="1100" dirty="0">
                <a:solidFill>
                  <a:srgbClr val="FFFFFF"/>
                </a:solidFill>
              </a:rPr>
              <a:t>Computer Science Project 1</a:t>
            </a:r>
          </a:p>
          <a:p>
            <a:pPr algn="ctr">
              <a:lnSpc>
                <a:spcPct val="100000"/>
              </a:lnSpc>
            </a:pPr>
            <a:r>
              <a:rPr lang="en-US" sz="1100" dirty="0">
                <a:solidFill>
                  <a:srgbClr val="FFFFFF"/>
                </a:solidFill>
              </a:rPr>
              <a:t>Presentation Designed by:</a:t>
            </a:r>
          </a:p>
          <a:p>
            <a:pPr algn="ctr">
              <a:lnSpc>
                <a:spcPct val="100000"/>
              </a:lnSpc>
            </a:pPr>
            <a:r>
              <a:rPr lang="en-US" sz="1100" dirty="0">
                <a:solidFill>
                  <a:srgbClr val="FFFFFF"/>
                </a:solidFill>
              </a:rPr>
              <a:t>Vidisha Vijay Sawant</a:t>
            </a:r>
          </a:p>
        </p:txBody>
      </p:sp>
    </p:spTree>
    <p:extLst>
      <p:ext uri="{BB962C8B-B14F-4D97-AF65-F5344CB8AC3E}">
        <p14:creationId xmlns:p14="http://schemas.microsoft.com/office/powerpoint/2010/main" val="179218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8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900"/>
                            </p:stCondLst>
                            <p:childTnLst>
                              <p:par>
                                <p:cTn id="13" presetID="10" presetClass="entr" presetSubtype="0" fill="hold" grpId="0" nodeType="afterEffect">
                                  <p:stCondLst>
                                    <p:cond delay="0"/>
                                  </p:stCondLst>
                                  <p:iterate type="lt">
                                    <p:tmPct val="10227"/>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3525"/>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5125"/>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F5B9-88C0-7E23-411F-BAAC5EC06837}"/>
              </a:ext>
            </a:extLst>
          </p:cNvPr>
          <p:cNvSpPr>
            <a:spLocks noGrp="1"/>
          </p:cNvSpPr>
          <p:nvPr>
            <p:ph type="title"/>
          </p:nvPr>
        </p:nvSpPr>
        <p:spPr>
          <a:xfrm>
            <a:off x="1250731" y="416478"/>
            <a:ext cx="9341073" cy="1064277"/>
          </a:xfrm>
        </p:spPr>
        <p:txBody>
          <a:bodyPr/>
          <a:lstStyle/>
          <a:p>
            <a:pPr algn="ctr"/>
            <a:r>
              <a:rPr lang="en-US" b="1" dirty="0">
                <a:solidFill>
                  <a:schemeClr val="tx1"/>
                </a:solidFill>
              </a:rPr>
              <a:t>Persona 1</a:t>
            </a:r>
          </a:p>
        </p:txBody>
      </p:sp>
      <p:pic>
        <p:nvPicPr>
          <p:cNvPr id="4" name="Content Placeholder 5">
            <a:extLst>
              <a:ext uri="{FF2B5EF4-FFF2-40B4-BE49-F238E27FC236}">
                <a16:creationId xmlns:a16="http://schemas.microsoft.com/office/drawing/2014/main" id="{4A101868-5AE1-E364-794F-34CF51941C3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20912" y="1480755"/>
            <a:ext cx="8550175" cy="4740003"/>
          </a:xfrm>
          <a:prstGeom prst="rect">
            <a:avLst/>
          </a:prstGeom>
          <a:noFill/>
        </p:spPr>
      </p:pic>
    </p:spTree>
    <p:extLst>
      <p:ext uri="{BB962C8B-B14F-4D97-AF65-F5344CB8AC3E}">
        <p14:creationId xmlns:p14="http://schemas.microsoft.com/office/powerpoint/2010/main" val="4128167314"/>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DD4A9-A700-4AC2-D4BF-6D218ECADF9C}"/>
              </a:ext>
            </a:extLst>
          </p:cNvPr>
          <p:cNvSpPr>
            <a:spLocks noGrp="1"/>
          </p:cNvSpPr>
          <p:nvPr>
            <p:ph type="title"/>
          </p:nvPr>
        </p:nvSpPr>
        <p:spPr>
          <a:xfrm>
            <a:off x="1334814" y="521048"/>
            <a:ext cx="9036514" cy="1064277"/>
          </a:xfrm>
        </p:spPr>
        <p:txBody>
          <a:bodyPr/>
          <a:lstStyle/>
          <a:p>
            <a:pPr algn="ctr"/>
            <a:r>
              <a:rPr lang="en-US" b="1" dirty="0">
                <a:solidFill>
                  <a:schemeClr val="tx1"/>
                </a:solidFill>
              </a:rPr>
              <a:t>Persona 2</a:t>
            </a:r>
          </a:p>
        </p:txBody>
      </p:sp>
      <p:pic>
        <p:nvPicPr>
          <p:cNvPr id="4" name="Content Placeholder 7">
            <a:extLst>
              <a:ext uri="{FF2B5EF4-FFF2-40B4-BE49-F238E27FC236}">
                <a16:creationId xmlns:a16="http://schemas.microsoft.com/office/drawing/2014/main" id="{7BC9CFE0-1FE4-C1BD-1CBF-B7FDE53CF1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20672" y="1540568"/>
            <a:ext cx="8550656" cy="4783023"/>
          </a:xfrm>
          <a:prstGeom prst="rect">
            <a:avLst/>
          </a:prstGeom>
        </p:spPr>
      </p:pic>
    </p:spTree>
    <p:extLst>
      <p:ext uri="{BB962C8B-B14F-4D97-AF65-F5344CB8AC3E}">
        <p14:creationId xmlns:p14="http://schemas.microsoft.com/office/powerpoint/2010/main" val="198433162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4EE6-537F-00AF-839B-D74346732389}"/>
              </a:ext>
            </a:extLst>
          </p:cNvPr>
          <p:cNvSpPr>
            <a:spLocks noGrp="1"/>
          </p:cNvSpPr>
          <p:nvPr>
            <p:ph type="title"/>
          </p:nvPr>
        </p:nvSpPr>
        <p:spPr>
          <a:xfrm>
            <a:off x="1355834" y="483726"/>
            <a:ext cx="9015494" cy="1064277"/>
          </a:xfrm>
        </p:spPr>
        <p:txBody>
          <a:bodyPr/>
          <a:lstStyle/>
          <a:p>
            <a:pPr algn="ctr"/>
            <a:r>
              <a:rPr lang="en-US" b="1" dirty="0">
                <a:solidFill>
                  <a:schemeClr val="tx1"/>
                </a:solidFill>
              </a:rPr>
              <a:t>Persona 3</a:t>
            </a:r>
          </a:p>
        </p:txBody>
      </p:sp>
      <p:pic>
        <p:nvPicPr>
          <p:cNvPr id="4" name="Content Placeholder 7">
            <a:extLst>
              <a:ext uri="{FF2B5EF4-FFF2-40B4-BE49-F238E27FC236}">
                <a16:creationId xmlns:a16="http://schemas.microsoft.com/office/drawing/2014/main" id="{59BDC179-F4AC-F01F-DE9A-C8B59AE0519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20672" y="1577396"/>
            <a:ext cx="8550656" cy="4750958"/>
          </a:xfrm>
          <a:prstGeom prst="rect">
            <a:avLst/>
          </a:prstGeom>
        </p:spPr>
      </p:pic>
    </p:spTree>
    <p:extLst>
      <p:ext uri="{BB962C8B-B14F-4D97-AF65-F5344CB8AC3E}">
        <p14:creationId xmlns:p14="http://schemas.microsoft.com/office/powerpoint/2010/main" val="36972790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7C80B9C-CCB9-42D2-B7D6-BDA09F3EA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logo, company name&#10;&#10;Description automatically generated">
            <a:extLst>
              <a:ext uri="{FF2B5EF4-FFF2-40B4-BE49-F238E27FC236}">
                <a16:creationId xmlns:a16="http://schemas.microsoft.com/office/drawing/2014/main" id="{167A2835-AF75-0057-5EAB-74262B5961BC}"/>
              </a:ext>
            </a:extLst>
          </p:cNvPr>
          <p:cNvPicPr>
            <a:picLocks noChangeAspect="1"/>
          </p:cNvPicPr>
          <p:nvPr/>
        </p:nvPicPr>
        <p:blipFill rotWithShape="1">
          <a:blip r:embed="rId2">
            <a:extLst>
              <a:ext uri="{28A0092B-C50C-407E-A947-70E740481C1C}">
                <a14:useLocalDpi xmlns:a14="http://schemas.microsoft.com/office/drawing/2010/main" val="0"/>
              </a:ext>
            </a:extLst>
          </a:blip>
          <a:srcRect l="6824" r="-1" b="-1"/>
          <a:stretch/>
        </p:blipFill>
        <p:spPr>
          <a:xfrm>
            <a:off x="20" y="10"/>
            <a:ext cx="12191979" cy="6869563"/>
          </a:xfrm>
          <a:prstGeom prst="rect">
            <a:avLst/>
          </a:prstGeom>
        </p:spPr>
      </p:pic>
      <p:sp>
        <p:nvSpPr>
          <p:cNvPr id="37" name="Freeform: Shape 36">
            <a:extLst>
              <a:ext uri="{FF2B5EF4-FFF2-40B4-BE49-F238E27FC236}">
                <a16:creationId xmlns:a16="http://schemas.microsoft.com/office/drawing/2014/main" id="{B8C28122-AA8C-48D4-93E8-7C0082B68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6" y="2775974"/>
            <a:ext cx="5318105" cy="4093599"/>
          </a:xfrm>
          <a:custGeom>
            <a:avLst/>
            <a:gdLst>
              <a:gd name="connsiteX0" fmla="*/ 1324902 w 2644724"/>
              <a:gd name="connsiteY0" fmla="*/ 0 h 2397243"/>
              <a:gd name="connsiteX1" fmla="*/ 1324529 w 2644724"/>
              <a:gd name="connsiteY1" fmla="*/ 2617 h 2397243"/>
              <a:gd name="connsiteX2" fmla="*/ 1440541 w 2644724"/>
              <a:gd name="connsiteY2" fmla="*/ 67117 h 2397243"/>
              <a:gd name="connsiteX3" fmla="*/ 2299319 w 2644724"/>
              <a:gd name="connsiteY3" fmla="*/ 337644 h 2397243"/>
              <a:gd name="connsiteX4" fmla="*/ 2644724 w 2644724"/>
              <a:gd name="connsiteY4" fmla="*/ 804953 h 2397243"/>
              <a:gd name="connsiteX5" fmla="*/ 2644724 w 2644724"/>
              <a:gd name="connsiteY5" fmla="*/ 2397217 h 2397243"/>
              <a:gd name="connsiteX6" fmla="*/ 2644719 w 2644724"/>
              <a:gd name="connsiteY6" fmla="*/ 2397243 h 2397243"/>
              <a:gd name="connsiteX7" fmla="*/ 6 w 2644724"/>
              <a:gd name="connsiteY7" fmla="*/ 2397243 h 2397243"/>
              <a:gd name="connsiteX8" fmla="*/ 0 w 2644724"/>
              <a:gd name="connsiteY8" fmla="*/ 2397217 h 2397243"/>
              <a:gd name="connsiteX9" fmla="*/ 0 w 2644724"/>
              <a:gd name="connsiteY9" fmla="*/ 804953 h 2397243"/>
              <a:gd name="connsiteX10" fmla="*/ 345405 w 2644724"/>
              <a:gd name="connsiteY10" fmla="*/ 337644 h 2397243"/>
              <a:gd name="connsiteX11" fmla="*/ 1204184 w 2644724"/>
              <a:gd name="connsiteY11" fmla="*/ 67117 h 2397243"/>
              <a:gd name="connsiteX12" fmla="*/ 1320196 w 2644724"/>
              <a:gd name="connsiteY12" fmla="*/ 2617 h 2397243"/>
              <a:gd name="connsiteX13" fmla="*/ 1322362 w 2644724"/>
              <a:gd name="connsiteY13" fmla="*/ 1412 h 2397243"/>
              <a:gd name="connsiteX0" fmla="*/ 1324902 w 2644724"/>
              <a:gd name="connsiteY0" fmla="*/ 0 h 2472784"/>
              <a:gd name="connsiteX1" fmla="*/ 1324529 w 2644724"/>
              <a:gd name="connsiteY1" fmla="*/ 78158 h 2472784"/>
              <a:gd name="connsiteX2" fmla="*/ 1440541 w 2644724"/>
              <a:gd name="connsiteY2" fmla="*/ 142658 h 2472784"/>
              <a:gd name="connsiteX3" fmla="*/ 2299319 w 2644724"/>
              <a:gd name="connsiteY3" fmla="*/ 413185 h 2472784"/>
              <a:gd name="connsiteX4" fmla="*/ 2644724 w 2644724"/>
              <a:gd name="connsiteY4" fmla="*/ 880494 h 2472784"/>
              <a:gd name="connsiteX5" fmla="*/ 2644724 w 2644724"/>
              <a:gd name="connsiteY5" fmla="*/ 2472758 h 2472784"/>
              <a:gd name="connsiteX6" fmla="*/ 2644719 w 2644724"/>
              <a:gd name="connsiteY6" fmla="*/ 2472784 h 2472784"/>
              <a:gd name="connsiteX7" fmla="*/ 6 w 2644724"/>
              <a:gd name="connsiteY7" fmla="*/ 2472784 h 2472784"/>
              <a:gd name="connsiteX8" fmla="*/ 0 w 2644724"/>
              <a:gd name="connsiteY8" fmla="*/ 2472758 h 2472784"/>
              <a:gd name="connsiteX9" fmla="*/ 0 w 2644724"/>
              <a:gd name="connsiteY9" fmla="*/ 880494 h 2472784"/>
              <a:gd name="connsiteX10" fmla="*/ 345405 w 2644724"/>
              <a:gd name="connsiteY10" fmla="*/ 413185 h 2472784"/>
              <a:gd name="connsiteX11" fmla="*/ 1204184 w 2644724"/>
              <a:gd name="connsiteY11" fmla="*/ 142658 h 2472784"/>
              <a:gd name="connsiteX12" fmla="*/ 1320196 w 2644724"/>
              <a:gd name="connsiteY12" fmla="*/ 78158 h 2472784"/>
              <a:gd name="connsiteX13" fmla="*/ 1322362 w 2644724"/>
              <a:gd name="connsiteY13" fmla="*/ 76953 h 2472784"/>
              <a:gd name="connsiteX14" fmla="*/ 1324902 w 2644724"/>
              <a:gd name="connsiteY14" fmla="*/ 0 h 2472784"/>
              <a:gd name="connsiteX0" fmla="*/ 1322362 w 2644724"/>
              <a:gd name="connsiteY0" fmla="*/ 3996 h 2399827"/>
              <a:gd name="connsiteX1" fmla="*/ 1324529 w 2644724"/>
              <a:gd name="connsiteY1" fmla="*/ 5201 h 2399827"/>
              <a:gd name="connsiteX2" fmla="*/ 1440541 w 2644724"/>
              <a:gd name="connsiteY2" fmla="*/ 69701 h 2399827"/>
              <a:gd name="connsiteX3" fmla="*/ 2299319 w 2644724"/>
              <a:gd name="connsiteY3" fmla="*/ 340228 h 2399827"/>
              <a:gd name="connsiteX4" fmla="*/ 2644724 w 2644724"/>
              <a:gd name="connsiteY4" fmla="*/ 807537 h 2399827"/>
              <a:gd name="connsiteX5" fmla="*/ 2644724 w 2644724"/>
              <a:gd name="connsiteY5" fmla="*/ 2399801 h 2399827"/>
              <a:gd name="connsiteX6" fmla="*/ 2644719 w 2644724"/>
              <a:gd name="connsiteY6" fmla="*/ 2399827 h 2399827"/>
              <a:gd name="connsiteX7" fmla="*/ 6 w 2644724"/>
              <a:gd name="connsiteY7" fmla="*/ 2399827 h 2399827"/>
              <a:gd name="connsiteX8" fmla="*/ 0 w 2644724"/>
              <a:gd name="connsiteY8" fmla="*/ 2399801 h 2399827"/>
              <a:gd name="connsiteX9" fmla="*/ 0 w 2644724"/>
              <a:gd name="connsiteY9" fmla="*/ 807537 h 2399827"/>
              <a:gd name="connsiteX10" fmla="*/ 345405 w 2644724"/>
              <a:gd name="connsiteY10" fmla="*/ 340228 h 2399827"/>
              <a:gd name="connsiteX11" fmla="*/ 1204184 w 2644724"/>
              <a:gd name="connsiteY11" fmla="*/ 69701 h 2399827"/>
              <a:gd name="connsiteX12" fmla="*/ 1320196 w 2644724"/>
              <a:gd name="connsiteY12" fmla="*/ 5201 h 2399827"/>
              <a:gd name="connsiteX13" fmla="*/ 1322362 w 2644724"/>
              <a:gd name="connsiteY13" fmla="*/ 3996 h 2399827"/>
              <a:gd name="connsiteX0" fmla="*/ 1322362 w 2644724"/>
              <a:gd name="connsiteY0" fmla="*/ 0 h 2461519"/>
              <a:gd name="connsiteX1" fmla="*/ 1324529 w 2644724"/>
              <a:gd name="connsiteY1" fmla="*/ 66893 h 2461519"/>
              <a:gd name="connsiteX2" fmla="*/ 1440541 w 2644724"/>
              <a:gd name="connsiteY2" fmla="*/ 131393 h 2461519"/>
              <a:gd name="connsiteX3" fmla="*/ 2299319 w 2644724"/>
              <a:gd name="connsiteY3" fmla="*/ 401920 h 2461519"/>
              <a:gd name="connsiteX4" fmla="*/ 2644724 w 2644724"/>
              <a:gd name="connsiteY4" fmla="*/ 869229 h 2461519"/>
              <a:gd name="connsiteX5" fmla="*/ 2644724 w 2644724"/>
              <a:gd name="connsiteY5" fmla="*/ 2461493 h 2461519"/>
              <a:gd name="connsiteX6" fmla="*/ 2644719 w 2644724"/>
              <a:gd name="connsiteY6" fmla="*/ 2461519 h 2461519"/>
              <a:gd name="connsiteX7" fmla="*/ 6 w 2644724"/>
              <a:gd name="connsiteY7" fmla="*/ 2461519 h 2461519"/>
              <a:gd name="connsiteX8" fmla="*/ 0 w 2644724"/>
              <a:gd name="connsiteY8" fmla="*/ 2461493 h 2461519"/>
              <a:gd name="connsiteX9" fmla="*/ 0 w 2644724"/>
              <a:gd name="connsiteY9" fmla="*/ 869229 h 2461519"/>
              <a:gd name="connsiteX10" fmla="*/ 345405 w 2644724"/>
              <a:gd name="connsiteY10" fmla="*/ 401920 h 2461519"/>
              <a:gd name="connsiteX11" fmla="*/ 1204184 w 2644724"/>
              <a:gd name="connsiteY11" fmla="*/ 131393 h 2461519"/>
              <a:gd name="connsiteX12" fmla="*/ 1320196 w 2644724"/>
              <a:gd name="connsiteY12" fmla="*/ 66893 h 2461519"/>
              <a:gd name="connsiteX13" fmla="*/ 1322362 w 2644724"/>
              <a:gd name="connsiteY13" fmla="*/ 0 h 2461519"/>
              <a:gd name="connsiteX0" fmla="*/ 1320196 w 2644724"/>
              <a:gd name="connsiteY0" fmla="*/ 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12" fmla="*/ 1320196 w 2644724"/>
              <a:gd name="connsiteY12" fmla="*/ 0 h 2394626"/>
              <a:gd name="connsiteX0" fmla="*/ 1204184 w 2644724"/>
              <a:gd name="connsiteY0" fmla="*/ 6450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0" fmla="*/ 1204184 w 2644724"/>
              <a:gd name="connsiteY0" fmla="*/ 84206 h 2414332"/>
              <a:gd name="connsiteX1" fmla="*/ 1324529 w 2644724"/>
              <a:gd name="connsiteY1" fmla="*/ 0 h 2414332"/>
              <a:gd name="connsiteX2" fmla="*/ 1440541 w 2644724"/>
              <a:gd name="connsiteY2" fmla="*/ 84206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204184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188792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8792 w 2644724"/>
              <a:gd name="connsiteY11" fmla="*/ 84206 h 2414332"/>
              <a:gd name="connsiteX0" fmla="*/ 1181815 w 2644724"/>
              <a:gd name="connsiteY0" fmla="*/ 88701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1815 w 2644724"/>
              <a:gd name="connsiteY11" fmla="*/ 88701 h 2414332"/>
              <a:gd name="connsiteX0" fmla="*/ 0 w 2644724"/>
              <a:gd name="connsiteY0" fmla="*/ 2414306 h 2453562"/>
              <a:gd name="connsiteX1" fmla="*/ 0 w 2644724"/>
              <a:gd name="connsiteY1" fmla="*/ 822042 h 2453562"/>
              <a:gd name="connsiteX2" fmla="*/ 345405 w 2644724"/>
              <a:gd name="connsiteY2" fmla="*/ 354733 h 2453562"/>
              <a:gd name="connsiteX3" fmla="*/ 1181815 w 2644724"/>
              <a:gd name="connsiteY3" fmla="*/ 88701 h 2453562"/>
              <a:gd name="connsiteX4" fmla="*/ 1324529 w 2644724"/>
              <a:gd name="connsiteY4" fmla="*/ 0 h 2453562"/>
              <a:gd name="connsiteX5" fmla="*/ 1455933 w 2644724"/>
              <a:gd name="connsiteY5" fmla="*/ 80922 h 2453562"/>
              <a:gd name="connsiteX6" fmla="*/ 2299319 w 2644724"/>
              <a:gd name="connsiteY6" fmla="*/ 354733 h 2453562"/>
              <a:gd name="connsiteX7" fmla="*/ 2644724 w 2644724"/>
              <a:gd name="connsiteY7" fmla="*/ 822042 h 2453562"/>
              <a:gd name="connsiteX8" fmla="*/ 2644724 w 2644724"/>
              <a:gd name="connsiteY8" fmla="*/ 2414306 h 2453562"/>
              <a:gd name="connsiteX9" fmla="*/ 2644719 w 2644724"/>
              <a:gd name="connsiteY9" fmla="*/ 2414332 h 2453562"/>
              <a:gd name="connsiteX10" fmla="*/ 6 w 2644724"/>
              <a:gd name="connsiteY10" fmla="*/ 2414332 h 2453562"/>
              <a:gd name="connsiteX11" fmla="*/ 60547 w 2644724"/>
              <a:gd name="connsiteY11" fmla="*/ 2453562 h 245356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10" fmla="*/ 6 w 2644724"/>
              <a:gd name="connsiteY10" fmla="*/ 2414332 h 241433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644724"/>
              <a:gd name="connsiteY0" fmla="*/ 2414306 h 2414332"/>
              <a:gd name="connsiteX1" fmla="*/ 0 w 2644724"/>
              <a:gd name="connsiteY1" fmla="*/ 822042 h 2414332"/>
              <a:gd name="connsiteX2" fmla="*/ 61554 w 2644724"/>
              <a:gd name="connsiteY2" fmla="*/ 566798 h 2414332"/>
              <a:gd name="connsiteX3" fmla="*/ 345405 w 2644724"/>
              <a:gd name="connsiteY3" fmla="*/ 354733 h 2414332"/>
              <a:gd name="connsiteX4" fmla="*/ 1181815 w 2644724"/>
              <a:gd name="connsiteY4" fmla="*/ 88701 h 2414332"/>
              <a:gd name="connsiteX5" fmla="*/ 1324529 w 2644724"/>
              <a:gd name="connsiteY5" fmla="*/ 0 h 2414332"/>
              <a:gd name="connsiteX6" fmla="*/ 1455933 w 2644724"/>
              <a:gd name="connsiteY6" fmla="*/ 80922 h 2414332"/>
              <a:gd name="connsiteX7" fmla="*/ 2299319 w 2644724"/>
              <a:gd name="connsiteY7" fmla="*/ 354733 h 2414332"/>
              <a:gd name="connsiteX8" fmla="*/ 2644724 w 2644724"/>
              <a:gd name="connsiteY8" fmla="*/ 822042 h 2414332"/>
              <a:gd name="connsiteX9" fmla="*/ 2644724 w 2644724"/>
              <a:gd name="connsiteY9" fmla="*/ 2414306 h 2414332"/>
              <a:gd name="connsiteX10" fmla="*/ 2644719 w 2644724"/>
              <a:gd name="connsiteY10" fmla="*/ 2414332 h 2414332"/>
              <a:gd name="connsiteX0" fmla="*/ 0 w 2644724"/>
              <a:gd name="connsiteY0" fmla="*/ 2414306 h 2414332"/>
              <a:gd name="connsiteX1" fmla="*/ 0 w 2644724"/>
              <a:gd name="connsiteY1" fmla="*/ 822042 h 2414332"/>
              <a:gd name="connsiteX2" fmla="*/ 72750 w 2644724"/>
              <a:gd name="connsiteY2" fmla="*/ 552280 h 2414332"/>
              <a:gd name="connsiteX3" fmla="*/ 345405 w 2644724"/>
              <a:gd name="connsiteY3" fmla="*/ 354733 h 2414332"/>
              <a:gd name="connsiteX4" fmla="*/ 1181815 w 2644724"/>
              <a:gd name="connsiteY4" fmla="*/ 88701 h 2414332"/>
              <a:gd name="connsiteX5" fmla="*/ 1324529 w 2644724"/>
              <a:gd name="connsiteY5" fmla="*/ 0 h 2414332"/>
              <a:gd name="connsiteX6" fmla="*/ 1455933 w 2644724"/>
              <a:gd name="connsiteY6" fmla="*/ 80922 h 2414332"/>
              <a:gd name="connsiteX7" fmla="*/ 2299319 w 2644724"/>
              <a:gd name="connsiteY7" fmla="*/ 354733 h 2414332"/>
              <a:gd name="connsiteX8" fmla="*/ 2644724 w 2644724"/>
              <a:gd name="connsiteY8" fmla="*/ 822042 h 2414332"/>
              <a:gd name="connsiteX9" fmla="*/ 2644724 w 2644724"/>
              <a:gd name="connsiteY9" fmla="*/ 2414306 h 2414332"/>
              <a:gd name="connsiteX10" fmla="*/ 2644719 w 2644724"/>
              <a:gd name="connsiteY10" fmla="*/ 2414332 h 2414332"/>
              <a:gd name="connsiteX0" fmla="*/ 0 w 2644724"/>
              <a:gd name="connsiteY0" fmla="*/ 2414306 h 2414332"/>
              <a:gd name="connsiteX1" fmla="*/ 0 w 2644724"/>
              <a:gd name="connsiteY1" fmla="*/ 822042 h 2414332"/>
              <a:gd name="connsiteX2" fmla="*/ 72750 w 2644724"/>
              <a:gd name="connsiteY2" fmla="*/ 552280 h 2414332"/>
              <a:gd name="connsiteX3" fmla="*/ 345405 w 2644724"/>
              <a:gd name="connsiteY3" fmla="*/ 354733 h 2414332"/>
              <a:gd name="connsiteX4" fmla="*/ 1181815 w 2644724"/>
              <a:gd name="connsiteY4" fmla="*/ 88701 h 2414332"/>
              <a:gd name="connsiteX5" fmla="*/ 1324529 w 2644724"/>
              <a:gd name="connsiteY5" fmla="*/ 0 h 2414332"/>
              <a:gd name="connsiteX6" fmla="*/ 1455933 w 2644724"/>
              <a:gd name="connsiteY6" fmla="*/ 80922 h 2414332"/>
              <a:gd name="connsiteX7" fmla="*/ 2299319 w 2644724"/>
              <a:gd name="connsiteY7" fmla="*/ 354733 h 2414332"/>
              <a:gd name="connsiteX8" fmla="*/ 2644724 w 2644724"/>
              <a:gd name="connsiteY8" fmla="*/ 822042 h 2414332"/>
              <a:gd name="connsiteX9" fmla="*/ 2644724 w 2644724"/>
              <a:gd name="connsiteY9" fmla="*/ 2414306 h 2414332"/>
              <a:gd name="connsiteX10" fmla="*/ 2644719 w 2644724"/>
              <a:gd name="connsiteY10" fmla="*/ 2414332 h 2414332"/>
              <a:gd name="connsiteX0" fmla="*/ 0 w 2644724"/>
              <a:gd name="connsiteY0" fmla="*/ 2414306 h 2414332"/>
              <a:gd name="connsiteX1" fmla="*/ 72750 w 2644724"/>
              <a:gd name="connsiteY1" fmla="*/ 552280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571974"/>
              <a:gd name="connsiteY0" fmla="*/ 552280 h 2414332"/>
              <a:gd name="connsiteX1" fmla="*/ 272655 w 2571974"/>
              <a:gd name="connsiteY1" fmla="*/ 354733 h 2414332"/>
              <a:gd name="connsiteX2" fmla="*/ 1109065 w 2571974"/>
              <a:gd name="connsiteY2" fmla="*/ 88701 h 2414332"/>
              <a:gd name="connsiteX3" fmla="*/ 1251779 w 2571974"/>
              <a:gd name="connsiteY3" fmla="*/ 0 h 2414332"/>
              <a:gd name="connsiteX4" fmla="*/ 1383183 w 2571974"/>
              <a:gd name="connsiteY4" fmla="*/ 80922 h 2414332"/>
              <a:gd name="connsiteX5" fmla="*/ 2226569 w 2571974"/>
              <a:gd name="connsiteY5" fmla="*/ 354733 h 2414332"/>
              <a:gd name="connsiteX6" fmla="*/ 2571974 w 2571974"/>
              <a:gd name="connsiteY6" fmla="*/ 822042 h 2414332"/>
              <a:gd name="connsiteX7" fmla="*/ 2571974 w 2571974"/>
              <a:gd name="connsiteY7" fmla="*/ 2414306 h 2414332"/>
              <a:gd name="connsiteX8" fmla="*/ 2571969 w 2571974"/>
              <a:gd name="connsiteY8" fmla="*/ 2414332 h 2414332"/>
              <a:gd name="connsiteX0" fmla="*/ 0 w 2571974"/>
              <a:gd name="connsiteY0" fmla="*/ 534133 h 2414332"/>
              <a:gd name="connsiteX1" fmla="*/ 272655 w 2571974"/>
              <a:gd name="connsiteY1" fmla="*/ 354733 h 2414332"/>
              <a:gd name="connsiteX2" fmla="*/ 1109065 w 2571974"/>
              <a:gd name="connsiteY2" fmla="*/ 88701 h 2414332"/>
              <a:gd name="connsiteX3" fmla="*/ 1251779 w 2571974"/>
              <a:gd name="connsiteY3" fmla="*/ 0 h 2414332"/>
              <a:gd name="connsiteX4" fmla="*/ 1383183 w 2571974"/>
              <a:gd name="connsiteY4" fmla="*/ 80922 h 2414332"/>
              <a:gd name="connsiteX5" fmla="*/ 2226569 w 2571974"/>
              <a:gd name="connsiteY5" fmla="*/ 354733 h 2414332"/>
              <a:gd name="connsiteX6" fmla="*/ 2571974 w 2571974"/>
              <a:gd name="connsiteY6" fmla="*/ 822042 h 2414332"/>
              <a:gd name="connsiteX7" fmla="*/ 2571974 w 2571974"/>
              <a:gd name="connsiteY7" fmla="*/ 2414306 h 2414332"/>
              <a:gd name="connsiteX8" fmla="*/ 2571969 w 2571974"/>
              <a:gd name="connsiteY8" fmla="*/ 2414332 h 2414332"/>
              <a:gd name="connsiteX0" fmla="*/ 0 w 2571974"/>
              <a:gd name="connsiteY0" fmla="*/ 534133 h 2414332"/>
              <a:gd name="connsiteX1" fmla="*/ 272655 w 2571974"/>
              <a:gd name="connsiteY1" fmla="*/ 354733 h 2414332"/>
              <a:gd name="connsiteX2" fmla="*/ 1109065 w 2571974"/>
              <a:gd name="connsiteY2" fmla="*/ 88701 h 2414332"/>
              <a:gd name="connsiteX3" fmla="*/ 1251779 w 2571974"/>
              <a:gd name="connsiteY3" fmla="*/ 0 h 2414332"/>
              <a:gd name="connsiteX4" fmla="*/ 1383183 w 2571974"/>
              <a:gd name="connsiteY4" fmla="*/ 80922 h 2414332"/>
              <a:gd name="connsiteX5" fmla="*/ 2226569 w 2571974"/>
              <a:gd name="connsiteY5" fmla="*/ 354733 h 2414332"/>
              <a:gd name="connsiteX6" fmla="*/ 2571974 w 2571974"/>
              <a:gd name="connsiteY6" fmla="*/ 822042 h 2414332"/>
              <a:gd name="connsiteX7" fmla="*/ 2571974 w 2571974"/>
              <a:gd name="connsiteY7" fmla="*/ 2414306 h 2414332"/>
              <a:gd name="connsiteX8" fmla="*/ 2571969 w 2571974"/>
              <a:gd name="connsiteY8" fmla="*/ 2414332 h 2414332"/>
              <a:gd name="connsiteX0" fmla="*/ 0 w 2571974"/>
              <a:gd name="connsiteY0" fmla="*/ 534133 h 2414332"/>
              <a:gd name="connsiteX1" fmla="*/ 272655 w 2571974"/>
              <a:gd name="connsiteY1" fmla="*/ 360177 h 2414332"/>
              <a:gd name="connsiteX2" fmla="*/ 1109065 w 2571974"/>
              <a:gd name="connsiteY2" fmla="*/ 88701 h 2414332"/>
              <a:gd name="connsiteX3" fmla="*/ 1251779 w 2571974"/>
              <a:gd name="connsiteY3" fmla="*/ 0 h 2414332"/>
              <a:gd name="connsiteX4" fmla="*/ 1383183 w 2571974"/>
              <a:gd name="connsiteY4" fmla="*/ 80922 h 2414332"/>
              <a:gd name="connsiteX5" fmla="*/ 2226569 w 2571974"/>
              <a:gd name="connsiteY5" fmla="*/ 354733 h 2414332"/>
              <a:gd name="connsiteX6" fmla="*/ 2571974 w 2571974"/>
              <a:gd name="connsiteY6" fmla="*/ 822042 h 2414332"/>
              <a:gd name="connsiteX7" fmla="*/ 2571974 w 2571974"/>
              <a:gd name="connsiteY7" fmla="*/ 2414306 h 2414332"/>
              <a:gd name="connsiteX8" fmla="*/ 2571969 w 2571974"/>
              <a:gd name="connsiteY8" fmla="*/ 2414332 h 2414332"/>
              <a:gd name="connsiteX0" fmla="*/ 0 w 2571974"/>
              <a:gd name="connsiteY0" fmla="*/ 534133 h 2414332"/>
              <a:gd name="connsiteX1" fmla="*/ 272655 w 2571974"/>
              <a:gd name="connsiteY1" fmla="*/ 360177 h 2414332"/>
              <a:gd name="connsiteX2" fmla="*/ 1109065 w 2571974"/>
              <a:gd name="connsiteY2" fmla="*/ 88701 h 2414332"/>
              <a:gd name="connsiteX3" fmla="*/ 1251779 w 2571974"/>
              <a:gd name="connsiteY3" fmla="*/ 0 h 2414332"/>
              <a:gd name="connsiteX4" fmla="*/ 1383183 w 2571974"/>
              <a:gd name="connsiteY4" fmla="*/ 80922 h 2414332"/>
              <a:gd name="connsiteX5" fmla="*/ 2226569 w 2571974"/>
              <a:gd name="connsiteY5" fmla="*/ 354733 h 2414332"/>
              <a:gd name="connsiteX6" fmla="*/ 2571974 w 2571974"/>
              <a:gd name="connsiteY6" fmla="*/ 822042 h 2414332"/>
              <a:gd name="connsiteX7" fmla="*/ 2569622 w 2571974"/>
              <a:gd name="connsiteY7" fmla="*/ 1283604 h 2414332"/>
              <a:gd name="connsiteX8" fmla="*/ 2571974 w 2571974"/>
              <a:gd name="connsiteY8" fmla="*/ 2414306 h 2414332"/>
              <a:gd name="connsiteX9" fmla="*/ 2571969 w 2571974"/>
              <a:gd name="connsiteY9" fmla="*/ 2414332 h 2414332"/>
              <a:gd name="connsiteX0" fmla="*/ 0 w 2571974"/>
              <a:gd name="connsiteY0" fmla="*/ 534133 h 2414306"/>
              <a:gd name="connsiteX1" fmla="*/ 272655 w 2571974"/>
              <a:gd name="connsiteY1" fmla="*/ 360177 h 2414306"/>
              <a:gd name="connsiteX2" fmla="*/ 1109065 w 2571974"/>
              <a:gd name="connsiteY2" fmla="*/ 88701 h 2414306"/>
              <a:gd name="connsiteX3" fmla="*/ 1251779 w 2571974"/>
              <a:gd name="connsiteY3" fmla="*/ 0 h 2414306"/>
              <a:gd name="connsiteX4" fmla="*/ 1383183 w 2571974"/>
              <a:gd name="connsiteY4" fmla="*/ 80922 h 2414306"/>
              <a:gd name="connsiteX5" fmla="*/ 2226569 w 2571974"/>
              <a:gd name="connsiteY5" fmla="*/ 354733 h 2414306"/>
              <a:gd name="connsiteX6" fmla="*/ 2571974 w 2571974"/>
              <a:gd name="connsiteY6" fmla="*/ 822042 h 2414306"/>
              <a:gd name="connsiteX7" fmla="*/ 2569622 w 2571974"/>
              <a:gd name="connsiteY7" fmla="*/ 1283604 h 2414306"/>
              <a:gd name="connsiteX8" fmla="*/ 2571974 w 2571974"/>
              <a:gd name="connsiteY8" fmla="*/ 2414306 h 2414306"/>
              <a:gd name="connsiteX0" fmla="*/ 0 w 2571974"/>
              <a:gd name="connsiteY0" fmla="*/ 534133 h 1283604"/>
              <a:gd name="connsiteX1" fmla="*/ 272655 w 2571974"/>
              <a:gd name="connsiteY1" fmla="*/ 360177 h 1283604"/>
              <a:gd name="connsiteX2" fmla="*/ 1109065 w 2571974"/>
              <a:gd name="connsiteY2" fmla="*/ 88701 h 1283604"/>
              <a:gd name="connsiteX3" fmla="*/ 1251779 w 2571974"/>
              <a:gd name="connsiteY3" fmla="*/ 0 h 1283604"/>
              <a:gd name="connsiteX4" fmla="*/ 1383183 w 2571974"/>
              <a:gd name="connsiteY4" fmla="*/ 80922 h 1283604"/>
              <a:gd name="connsiteX5" fmla="*/ 2226569 w 2571974"/>
              <a:gd name="connsiteY5" fmla="*/ 354733 h 1283604"/>
              <a:gd name="connsiteX6" fmla="*/ 2571974 w 2571974"/>
              <a:gd name="connsiteY6" fmla="*/ 822042 h 1283604"/>
              <a:gd name="connsiteX7" fmla="*/ 2569622 w 2571974"/>
              <a:gd name="connsiteY7" fmla="*/ 1283604 h 128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974" h="1283604">
                <a:moveTo>
                  <a:pt x="0" y="534133"/>
                </a:moveTo>
                <a:cubicBezTo>
                  <a:pt x="54769" y="479838"/>
                  <a:pt x="85945" y="439860"/>
                  <a:pt x="272655" y="360177"/>
                </a:cubicBezTo>
                <a:cubicBezTo>
                  <a:pt x="519614" y="269446"/>
                  <a:pt x="821402" y="229668"/>
                  <a:pt x="1109065" y="88701"/>
                </a:cubicBezTo>
                <a:lnTo>
                  <a:pt x="1251779" y="0"/>
                </a:lnTo>
                <a:lnTo>
                  <a:pt x="1383183" y="80922"/>
                </a:lnTo>
                <a:cubicBezTo>
                  <a:pt x="1670846" y="221889"/>
                  <a:pt x="1979611" y="264002"/>
                  <a:pt x="2226569" y="354733"/>
                </a:cubicBezTo>
                <a:cubicBezTo>
                  <a:pt x="2464036" y="460028"/>
                  <a:pt x="2571974" y="580785"/>
                  <a:pt x="2571974" y="822042"/>
                </a:cubicBezTo>
                <a:lnTo>
                  <a:pt x="2569622" y="1283604"/>
                </a:lnTo>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237B061B-7D22-401D-ACD7-A79B3A9F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926" y="24701"/>
            <a:ext cx="2582489" cy="4039782"/>
          </a:xfrm>
          <a:custGeom>
            <a:avLst/>
            <a:gdLst>
              <a:gd name="connsiteX0" fmla="*/ 1324902 w 2644724"/>
              <a:gd name="connsiteY0" fmla="*/ 0 h 2397243"/>
              <a:gd name="connsiteX1" fmla="*/ 1324529 w 2644724"/>
              <a:gd name="connsiteY1" fmla="*/ 2617 h 2397243"/>
              <a:gd name="connsiteX2" fmla="*/ 1440541 w 2644724"/>
              <a:gd name="connsiteY2" fmla="*/ 67117 h 2397243"/>
              <a:gd name="connsiteX3" fmla="*/ 2299319 w 2644724"/>
              <a:gd name="connsiteY3" fmla="*/ 337644 h 2397243"/>
              <a:gd name="connsiteX4" fmla="*/ 2644724 w 2644724"/>
              <a:gd name="connsiteY4" fmla="*/ 804953 h 2397243"/>
              <a:gd name="connsiteX5" fmla="*/ 2644724 w 2644724"/>
              <a:gd name="connsiteY5" fmla="*/ 2397217 h 2397243"/>
              <a:gd name="connsiteX6" fmla="*/ 2644719 w 2644724"/>
              <a:gd name="connsiteY6" fmla="*/ 2397243 h 2397243"/>
              <a:gd name="connsiteX7" fmla="*/ 6 w 2644724"/>
              <a:gd name="connsiteY7" fmla="*/ 2397243 h 2397243"/>
              <a:gd name="connsiteX8" fmla="*/ 0 w 2644724"/>
              <a:gd name="connsiteY8" fmla="*/ 2397217 h 2397243"/>
              <a:gd name="connsiteX9" fmla="*/ 0 w 2644724"/>
              <a:gd name="connsiteY9" fmla="*/ 804953 h 2397243"/>
              <a:gd name="connsiteX10" fmla="*/ 345405 w 2644724"/>
              <a:gd name="connsiteY10" fmla="*/ 337644 h 2397243"/>
              <a:gd name="connsiteX11" fmla="*/ 1204184 w 2644724"/>
              <a:gd name="connsiteY11" fmla="*/ 67117 h 2397243"/>
              <a:gd name="connsiteX12" fmla="*/ 1320196 w 2644724"/>
              <a:gd name="connsiteY12" fmla="*/ 2617 h 2397243"/>
              <a:gd name="connsiteX13" fmla="*/ 1322362 w 2644724"/>
              <a:gd name="connsiteY13" fmla="*/ 1412 h 2397243"/>
              <a:gd name="connsiteX0" fmla="*/ 1324902 w 2644724"/>
              <a:gd name="connsiteY0" fmla="*/ 0 h 2472784"/>
              <a:gd name="connsiteX1" fmla="*/ 1324529 w 2644724"/>
              <a:gd name="connsiteY1" fmla="*/ 78158 h 2472784"/>
              <a:gd name="connsiteX2" fmla="*/ 1440541 w 2644724"/>
              <a:gd name="connsiteY2" fmla="*/ 142658 h 2472784"/>
              <a:gd name="connsiteX3" fmla="*/ 2299319 w 2644724"/>
              <a:gd name="connsiteY3" fmla="*/ 413185 h 2472784"/>
              <a:gd name="connsiteX4" fmla="*/ 2644724 w 2644724"/>
              <a:gd name="connsiteY4" fmla="*/ 880494 h 2472784"/>
              <a:gd name="connsiteX5" fmla="*/ 2644724 w 2644724"/>
              <a:gd name="connsiteY5" fmla="*/ 2472758 h 2472784"/>
              <a:gd name="connsiteX6" fmla="*/ 2644719 w 2644724"/>
              <a:gd name="connsiteY6" fmla="*/ 2472784 h 2472784"/>
              <a:gd name="connsiteX7" fmla="*/ 6 w 2644724"/>
              <a:gd name="connsiteY7" fmla="*/ 2472784 h 2472784"/>
              <a:gd name="connsiteX8" fmla="*/ 0 w 2644724"/>
              <a:gd name="connsiteY8" fmla="*/ 2472758 h 2472784"/>
              <a:gd name="connsiteX9" fmla="*/ 0 w 2644724"/>
              <a:gd name="connsiteY9" fmla="*/ 880494 h 2472784"/>
              <a:gd name="connsiteX10" fmla="*/ 345405 w 2644724"/>
              <a:gd name="connsiteY10" fmla="*/ 413185 h 2472784"/>
              <a:gd name="connsiteX11" fmla="*/ 1204184 w 2644724"/>
              <a:gd name="connsiteY11" fmla="*/ 142658 h 2472784"/>
              <a:gd name="connsiteX12" fmla="*/ 1320196 w 2644724"/>
              <a:gd name="connsiteY12" fmla="*/ 78158 h 2472784"/>
              <a:gd name="connsiteX13" fmla="*/ 1322362 w 2644724"/>
              <a:gd name="connsiteY13" fmla="*/ 76953 h 2472784"/>
              <a:gd name="connsiteX14" fmla="*/ 1324902 w 2644724"/>
              <a:gd name="connsiteY14" fmla="*/ 0 h 2472784"/>
              <a:gd name="connsiteX0" fmla="*/ 1322362 w 2644724"/>
              <a:gd name="connsiteY0" fmla="*/ 3996 h 2399827"/>
              <a:gd name="connsiteX1" fmla="*/ 1324529 w 2644724"/>
              <a:gd name="connsiteY1" fmla="*/ 5201 h 2399827"/>
              <a:gd name="connsiteX2" fmla="*/ 1440541 w 2644724"/>
              <a:gd name="connsiteY2" fmla="*/ 69701 h 2399827"/>
              <a:gd name="connsiteX3" fmla="*/ 2299319 w 2644724"/>
              <a:gd name="connsiteY3" fmla="*/ 340228 h 2399827"/>
              <a:gd name="connsiteX4" fmla="*/ 2644724 w 2644724"/>
              <a:gd name="connsiteY4" fmla="*/ 807537 h 2399827"/>
              <a:gd name="connsiteX5" fmla="*/ 2644724 w 2644724"/>
              <a:gd name="connsiteY5" fmla="*/ 2399801 h 2399827"/>
              <a:gd name="connsiteX6" fmla="*/ 2644719 w 2644724"/>
              <a:gd name="connsiteY6" fmla="*/ 2399827 h 2399827"/>
              <a:gd name="connsiteX7" fmla="*/ 6 w 2644724"/>
              <a:gd name="connsiteY7" fmla="*/ 2399827 h 2399827"/>
              <a:gd name="connsiteX8" fmla="*/ 0 w 2644724"/>
              <a:gd name="connsiteY8" fmla="*/ 2399801 h 2399827"/>
              <a:gd name="connsiteX9" fmla="*/ 0 w 2644724"/>
              <a:gd name="connsiteY9" fmla="*/ 807537 h 2399827"/>
              <a:gd name="connsiteX10" fmla="*/ 345405 w 2644724"/>
              <a:gd name="connsiteY10" fmla="*/ 340228 h 2399827"/>
              <a:gd name="connsiteX11" fmla="*/ 1204184 w 2644724"/>
              <a:gd name="connsiteY11" fmla="*/ 69701 h 2399827"/>
              <a:gd name="connsiteX12" fmla="*/ 1320196 w 2644724"/>
              <a:gd name="connsiteY12" fmla="*/ 5201 h 2399827"/>
              <a:gd name="connsiteX13" fmla="*/ 1322362 w 2644724"/>
              <a:gd name="connsiteY13" fmla="*/ 3996 h 2399827"/>
              <a:gd name="connsiteX0" fmla="*/ 1322362 w 2644724"/>
              <a:gd name="connsiteY0" fmla="*/ 0 h 2461519"/>
              <a:gd name="connsiteX1" fmla="*/ 1324529 w 2644724"/>
              <a:gd name="connsiteY1" fmla="*/ 66893 h 2461519"/>
              <a:gd name="connsiteX2" fmla="*/ 1440541 w 2644724"/>
              <a:gd name="connsiteY2" fmla="*/ 131393 h 2461519"/>
              <a:gd name="connsiteX3" fmla="*/ 2299319 w 2644724"/>
              <a:gd name="connsiteY3" fmla="*/ 401920 h 2461519"/>
              <a:gd name="connsiteX4" fmla="*/ 2644724 w 2644724"/>
              <a:gd name="connsiteY4" fmla="*/ 869229 h 2461519"/>
              <a:gd name="connsiteX5" fmla="*/ 2644724 w 2644724"/>
              <a:gd name="connsiteY5" fmla="*/ 2461493 h 2461519"/>
              <a:gd name="connsiteX6" fmla="*/ 2644719 w 2644724"/>
              <a:gd name="connsiteY6" fmla="*/ 2461519 h 2461519"/>
              <a:gd name="connsiteX7" fmla="*/ 6 w 2644724"/>
              <a:gd name="connsiteY7" fmla="*/ 2461519 h 2461519"/>
              <a:gd name="connsiteX8" fmla="*/ 0 w 2644724"/>
              <a:gd name="connsiteY8" fmla="*/ 2461493 h 2461519"/>
              <a:gd name="connsiteX9" fmla="*/ 0 w 2644724"/>
              <a:gd name="connsiteY9" fmla="*/ 869229 h 2461519"/>
              <a:gd name="connsiteX10" fmla="*/ 345405 w 2644724"/>
              <a:gd name="connsiteY10" fmla="*/ 401920 h 2461519"/>
              <a:gd name="connsiteX11" fmla="*/ 1204184 w 2644724"/>
              <a:gd name="connsiteY11" fmla="*/ 131393 h 2461519"/>
              <a:gd name="connsiteX12" fmla="*/ 1320196 w 2644724"/>
              <a:gd name="connsiteY12" fmla="*/ 66893 h 2461519"/>
              <a:gd name="connsiteX13" fmla="*/ 1322362 w 2644724"/>
              <a:gd name="connsiteY13" fmla="*/ 0 h 2461519"/>
              <a:gd name="connsiteX0" fmla="*/ 1320196 w 2644724"/>
              <a:gd name="connsiteY0" fmla="*/ 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12" fmla="*/ 1320196 w 2644724"/>
              <a:gd name="connsiteY12" fmla="*/ 0 h 2394626"/>
              <a:gd name="connsiteX0" fmla="*/ 1204184 w 2644724"/>
              <a:gd name="connsiteY0" fmla="*/ 6450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0" fmla="*/ 1204184 w 2644724"/>
              <a:gd name="connsiteY0" fmla="*/ 84206 h 2414332"/>
              <a:gd name="connsiteX1" fmla="*/ 1324529 w 2644724"/>
              <a:gd name="connsiteY1" fmla="*/ 0 h 2414332"/>
              <a:gd name="connsiteX2" fmla="*/ 1440541 w 2644724"/>
              <a:gd name="connsiteY2" fmla="*/ 84206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204184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188792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8792 w 2644724"/>
              <a:gd name="connsiteY11" fmla="*/ 84206 h 2414332"/>
              <a:gd name="connsiteX0" fmla="*/ 1181815 w 2644724"/>
              <a:gd name="connsiteY0" fmla="*/ 88701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1815 w 2644724"/>
              <a:gd name="connsiteY11" fmla="*/ 88701 h 2414332"/>
              <a:gd name="connsiteX0" fmla="*/ 0 w 2644724"/>
              <a:gd name="connsiteY0" fmla="*/ 2414306 h 2453562"/>
              <a:gd name="connsiteX1" fmla="*/ 0 w 2644724"/>
              <a:gd name="connsiteY1" fmla="*/ 822042 h 2453562"/>
              <a:gd name="connsiteX2" fmla="*/ 345405 w 2644724"/>
              <a:gd name="connsiteY2" fmla="*/ 354733 h 2453562"/>
              <a:gd name="connsiteX3" fmla="*/ 1181815 w 2644724"/>
              <a:gd name="connsiteY3" fmla="*/ 88701 h 2453562"/>
              <a:gd name="connsiteX4" fmla="*/ 1324529 w 2644724"/>
              <a:gd name="connsiteY4" fmla="*/ 0 h 2453562"/>
              <a:gd name="connsiteX5" fmla="*/ 1455933 w 2644724"/>
              <a:gd name="connsiteY5" fmla="*/ 80922 h 2453562"/>
              <a:gd name="connsiteX6" fmla="*/ 2299319 w 2644724"/>
              <a:gd name="connsiteY6" fmla="*/ 354733 h 2453562"/>
              <a:gd name="connsiteX7" fmla="*/ 2644724 w 2644724"/>
              <a:gd name="connsiteY7" fmla="*/ 822042 h 2453562"/>
              <a:gd name="connsiteX8" fmla="*/ 2644724 w 2644724"/>
              <a:gd name="connsiteY8" fmla="*/ 2414306 h 2453562"/>
              <a:gd name="connsiteX9" fmla="*/ 2644719 w 2644724"/>
              <a:gd name="connsiteY9" fmla="*/ 2414332 h 2453562"/>
              <a:gd name="connsiteX10" fmla="*/ 6 w 2644724"/>
              <a:gd name="connsiteY10" fmla="*/ 2414332 h 2453562"/>
              <a:gd name="connsiteX11" fmla="*/ 60547 w 2644724"/>
              <a:gd name="connsiteY11" fmla="*/ 2453562 h 245356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10" fmla="*/ 6 w 2644724"/>
              <a:gd name="connsiteY10" fmla="*/ 2414332 h 241433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0" fmla="*/ 0 w 2299319"/>
              <a:gd name="connsiteY0" fmla="*/ 2414306 h 2414306"/>
              <a:gd name="connsiteX1" fmla="*/ 0 w 2299319"/>
              <a:gd name="connsiteY1" fmla="*/ 822042 h 2414306"/>
              <a:gd name="connsiteX2" fmla="*/ 345405 w 2299319"/>
              <a:gd name="connsiteY2" fmla="*/ 354733 h 2414306"/>
              <a:gd name="connsiteX3" fmla="*/ 1181815 w 2299319"/>
              <a:gd name="connsiteY3" fmla="*/ 88701 h 2414306"/>
              <a:gd name="connsiteX4" fmla="*/ 1324529 w 2299319"/>
              <a:gd name="connsiteY4" fmla="*/ 0 h 2414306"/>
              <a:gd name="connsiteX5" fmla="*/ 1455933 w 2299319"/>
              <a:gd name="connsiteY5" fmla="*/ 80922 h 2414306"/>
              <a:gd name="connsiteX6" fmla="*/ 2299319 w 2299319"/>
              <a:gd name="connsiteY6" fmla="*/ 354733 h 2414306"/>
              <a:gd name="connsiteX0" fmla="*/ 0 w 1455933"/>
              <a:gd name="connsiteY0" fmla="*/ 2414306 h 2414306"/>
              <a:gd name="connsiteX1" fmla="*/ 0 w 1455933"/>
              <a:gd name="connsiteY1" fmla="*/ 822042 h 2414306"/>
              <a:gd name="connsiteX2" fmla="*/ 345405 w 1455933"/>
              <a:gd name="connsiteY2" fmla="*/ 354733 h 2414306"/>
              <a:gd name="connsiteX3" fmla="*/ 1181815 w 1455933"/>
              <a:gd name="connsiteY3" fmla="*/ 88701 h 2414306"/>
              <a:gd name="connsiteX4" fmla="*/ 1324529 w 1455933"/>
              <a:gd name="connsiteY4" fmla="*/ 0 h 2414306"/>
              <a:gd name="connsiteX5" fmla="*/ 1455933 w 1455933"/>
              <a:gd name="connsiteY5" fmla="*/ 80922 h 2414306"/>
              <a:gd name="connsiteX0" fmla="*/ 0 w 1324529"/>
              <a:gd name="connsiteY0" fmla="*/ 2414306 h 2414306"/>
              <a:gd name="connsiteX1" fmla="*/ 0 w 1324529"/>
              <a:gd name="connsiteY1" fmla="*/ 822042 h 2414306"/>
              <a:gd name="connsiteX2" fmla="*/ 345405 w 1324529"/>
              <a:gd name="connsiteY2" fmla="*/ 354733 h 2414306"/>
              <a:gd name="connsiteX3" fmla="*/ 1181815 w 1324529"/>
              <a:gd name="connsiteY3" fmla="*/ 88701 h 2414306"/>
              <a:gd name="connsiteX4" fmla="*/ 1324529 w 1324529"/>
              <a:gd name="connsiteY4" fmla="*/ 0 h 2414306"/>
              <a:gd name="connsiteX0" fmla="*/ 0 w 1324529"/>
              <a:gd name="connsiteY0" fmla="*/ 2414306 h 2414306"/>
              <a:gd name="connsiteX1" fmla="*/ 0 w 1324529"/>
              <a:gd name="connsiteY1" fmla="*/ 822042 h 2414306"/>
              <a:gd name="connsiteX2" fmla="*/ 345405 w 1324529"/>
              <a:gd name="connsiteY2" fmla="*/ 354733 h 2414306"/>
              <a:gd name="connsiteX3" fmla="*/ 1181815 w 1324529"/>
              <a:gd name="connsiteY3" fmla="*/ 88701 h 2414306"/>
              <a:gd name="connsiteX4" fmla="*/ 1324529 w 1324529"/>
              <a:gd name="connsiteY4" fmla="*/ 0 h 2414306"/>
              <a:gd name="connsiteX0" fmla="*/ 0 w 1324529"/>
              <a:gd name="connsiteY0" fmla="*/ 1313911 h 1313911"/>
              <a:gd name="connsiteX1" fmla="*/ 0 w 1324529"/>
              <a:gd name="connsiteY1" fmla="*/ 822042 h 1313911"/>
              <a:gd name="connsiteX2" fmla="*/ 345405 w 1324529"/>
              <a:gd name="connsiteY2" fmla="*/ 354733 h 1313911"/>
              <a:gd name="connsiteX3" fmla="*/ 1181815 w 1324529"/>
              <a:gd name="connsiteY3" fmla="*/ 88701 h 1313911"/>
              <a:gd name="connsiteX4" fmla="*/ 1324529 w 1324529"/>
              <a:gd name="connsiteY4" fmla="*/ 0 h 1313911"/>
              <a:gd name="connsiteX0" fmla="*/ 0 w 1248959"/>
              <a:gd name="connsiteY0" fmla="*/ 1266729 h 1266729"/>
              <a:gd name="connsiteX1" fmla="*/ 0 w 1248959"/>
              <a:gd name="connsiteY1" fmla="*/ 774860 h 1266729"/>
              <a:gd name="connsiteX2" fmla="*/ 345405 w 1248959"/>
              <a:gd name="connsiteY2" fmla="*/ 307551 h 1266729"/>
              <a:gd name="connsiteX3" fmla="*/ 1181815 w 1248959"/>
              <a:gd name="connsiteY3" fmla="*/ 41519 h 1266729"/>
              <a:gd name="connsiteX4" fmla="*/ 1248959 w 1248959"/>
              <a:gd name="connsiteY4" fmla="*/ 0 h 126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959" h="1266729">
                <a:moveTo>
                  <a:pt x="0" y="1266729"/>
                </a:moveTo>
                <a:lnTo>
                  <a:pt x="0" y="774860"/>
                </a:lnTo>
                <a:cubicBezTo>
                  <a:pt x="0" y="533603"/>
                  <a:pt x="107938" y="412846"/>
                  <a:pt x="345405" y="307551"/>
                </a:cubicBezTo>
                <a:cubicBezTo>
                  <a:pt x="592364" y="216820"/>
                  <a:pt x="894152" y="182486"/>
                  <a:pt x="1181815" y="41519"/>
                </a:cubicBezTo>
                <a:lnTo>
                  <a:pt x="1248959" y="0"/>
                </a:lnTo>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11214732"/>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308B4-FA4F-6445-F73E-AC99F3C4E2D9}"/>
              </a:ext>
            </a:extLst>
          </p:cNvPr>
          <p:cNvSpPr>
            <a:spLocks noGrp="1"/>
          </p:cNvSpPr>
          <p:nvPr>
            <p:ph type="title"/>
          </p:nvPr>
        </p:nvSpPr>
        <p:spPr>
          <a:xfrm>
            <a:off x="952500" y="1581462"/>
            <a:ext cx="2776531" cy="3687580"/>
          </a:xfrm>
        </p:spPr>
        <p:txBody>
          <a:bodyPr>
            <a:normAutofit/>
          </a:bodyPr>
          <a:lstStyle/>
          <a:p>
            <a:pPr algn="ctr"/>
            <a:r>
              <a:rPr lang="en-US" b="1" dirty="0"/>
              <a:t>Minimum Viable Product</a:t>
            </a:r>
            <a:br>
              <a:rPr lang="en-US" b="1" dirty="0"/>
            </a:br>
            <a:r>
              <a:rPr lang="en-US" b="1" dirty="0"/>
              <a:t>(MVP)</a:t>
            </a:r>
          </a:p>
        </p:txBody>
      </p:sp>
      <p:cxnSp>
        <p:nvCxnSpPr>
          <p:cNvPr id="11" name="Straight Connector 10">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AC9417B-74E2-0210-E88A-F49FE0883BFA}"/>
              </a:ext>
            </a:extLst>
          </p:cNvPr>
          <p:cNvGraphicFramePr>
            <a:graphicFrameLocks noGrp="1"/>
          </p:cNvGraphicFramePr>
          <p:nvPr>
            <p:ph idx="1"/>
            <p:extLst>
              <p:ext uri="{D42A27DB-BD31-4B8C-83A1-F6EECF244321}">
                <p14:modId xmlns:p14="http://schemas.microsoft.com/office/powerpoint/2010/main" val="3070173334"/>
              </p:ext>
            </p:extLst>
          </p:nvPr>
        </p:nvGraphicFramePr>
        <p:xfrm>
          <a:off x="5214938" y="985838"/>
          <a:ext cx="6024561"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4672659"/>
      </p:ext>
    </p:extLst>
  </p:cSld>
  <p:clrMapOvr>
    <a:masterClrMapping/>
  </p:clrMapOvr>
  <p:transition spd="slow" advClick="0">
    <p:wip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4F56D-5E0B-3DC8-559D-5D68B0A46072}"/>
              </a:ext>
            </a:extLst>
          </p:cNvPr>
          <p:cNvSpPr>
            <a:spLocks noGrp="1"/>
          </p:cNvSpPr>
          <p:nvPr>
            <p:ph type="title"/>
          </p:nvPr>
        </p:nvSpPr>
        <p:spPr>
          <a:xfrm>
            <a:off x="773085" y="211350"/>
            <a:ext cx="9076329" cy="874585"/>
          </a:xfrm>
        </p:spPr>
        <p:txBody>
          <a:bodyPr/>
          <a:lstStyle/>
          <a:p>
            <a:r>
              <a:rPr lang="en-US" b="1" dirty="0"/>
              <a:t>Minimal Viable Product (MVP)</a:t>
            </a:r>
          </a:p>
        </p:txBody>
      </p:sp>
      <p:pic>
        <p:nvPicPr>
          <p:cNvPr id="4" name="Content Placeholder 20" descr="A screenshot of a computer&#10;&#10;Description automatically generated">
            <a:extLst>
              <a:ext uri="{FF2B5EF4-FFF2-40B4-BE49-F238E27FC236}">
                <a16:creationId xmlns:a16="http://schemas.microsoft.com/office/drawing/2014/main" id="{63EC95D3-160F-CB6D-EE24-5881A775F7CE}"/>
              </a:ext>
            </a:extLst>
          </p:cNvPr>
          <p:cNvPicPr>
            <a:picLocks noGrp="1" noChangeAspect="1"/>
          </p:cNvPicPr>
          <p:nvPr>
            <p:ph idx="1"/>
          </p:nvPr>
        </p:nvPicPr>
        <p:blipFill rotWithShape="1">
          <a:blip r:embed="rId2"/>
          <a:srcRect l="39775" t="13979" r="40496" b="5106"/>
          <a:stretch/>
        </p:blipFill>
        <p:spPr>
          <a:xfrm>
            <a:off x="966744" y="2247163"/>
            <a:ext cx="1582687" cy="3651250"/>
          </a:xfrm>
          <a:prstGeom prst="rect">
            <a:avLst/>
          </a:prstGeom>
        </p:spPr>
      </p:pic>
      <p:pic>
        <p:nvPicPr>
          <p:cNvPr id="5" name="Content Placeholder 22" descr="A screenshot of a computer&#10;&#10;Description automatically generated with medium confidence">
            <a:extLst>
              <a:ext uri="{FF2B5EF4-FFF2-40B4-BE49-F238E27FC236}">
                <a16:creationId xmlns:a16="http://schemas.microsoft.com/office/drawing/2014/main" id="{E78B1156-B256-9935-0835-D0231C35BF11}"/>
              </a:ext>
            </a:extLst>
          </p:cNvPr>
          <p:cNvPicPr>
            <a:picLocks noGrp="1" noChangeAspect="1"/>
          </p:cNvPicPr>
          <p:nvPr/>
        </p:nvPicPr>
        <p:blipFill rotWithShape="1">
          <a:blip r:embed="rId3"/>
          <a:srcRect l="43566" t="13380" r="45037" b="5224"/>
          <a:stretch/>
        </p:blipFill>
        <p:spPr>
          <a:xfrm>
            <a:off x="2890952" y="1259752"/>
            <a:ext cx="1433886" cy="551942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98B81C5-D020-D82A-A796-414F8A892F1F}"/>
              </a:ext>
            </a:extLst>
          </p:cNvPr>
          <p:cNvPicPr>
            <a:picLocks noChangeAspect="1"/>
          </p:cNvPicPr>
          <p:nvPr/>
        </p:nvPicPr>
        <p:blipFill rotWithShape="1">
          <a:blip r:embed="rId4"/>
          <a:srcRect l="44046" t="13654" r="45351" b="5862"/>
          <a:stretch/>
        </p:blipFill>
        <p:spPr>
          <a:xfrm>
            <a:off x="4803403" y="1259751"/>
            <a:ext cx="1292597" cy="5519425"/>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A8340A6A-3C14-6605-BC55-9A52CF55724A}"/>
              </a:ext>
            </a:extLst>
          </p:cNvPr>
          <p:cNvPicPr>
            <a:picLocks noChangeAspect="1"/>
          </p:cNvPicPr>
          <p:nvPr/>
        </p:nvPicPr>
        <p:blipFill rotWithShape="1">
          <a:blip r:embed="rId5"/>
          <a:srcRect l="39532" t="17016" r="40859" b="6944"/>
          <a:stretch/>
        </p:blipFill>
        <p:spPr>
          <a:xfrm>
            <a:off x="6433986" y="1343110"/>
            <a:ext cx="2390775" cy="521479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26792661-36FF-5FED-454B-F4CA44D945F3}"/>
              </a:ext>
            </a:extLst>
          </p:cNvPr>
          <p:cNvPicPr>
            <a:picLocks noChangeAspect="1"/>
          </p:cNvPicPr>
          <p:nvPr/>
        </p:nvPicPr>
        <p:blipFill rotWithShape="1">
          <a:blip r:embed="rId6"/>
          <a:srcRect l="39844" t="14026" r="40547" b="9935"/>
          <a:stretch/>
        </p:blipFill>
        <p:spPr>
          <a:xfrm>
            <a:off x="9028140" y="1343110"/>
            <a:ext cx="2390775" cy="5214796"/>
          </a:xfrm>
          <a:prstGeom prst="rect">
            <a:avLst/>
          </a:prstGeom>
        </p:spPr>
      </p:pic>
    </p:spTree>
    <p:extLst>
      <p:ext uri="{BB962C8B-B14F-4D97-AF65-F5344CB8AC3E}">
        <p14:creationId xmlns:p14="http://schemas.microsoft.com/office/powerpoint/2010/main" val="157970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fallOver"/>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1" name="Freeform: Shape 10">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6" name="Rectangle 15">
            <a:extLst>
              <a:ext uri="{FF2B5EF4-FFF2-40B4-BE49-F238E27FC236}">
                <a16:creationId xmlns:a16="http://schemas.microsoft.com/office/drawing/2014/main" id="{8A9D6F08-A2FB-BD41-8D20-D1CEDE8CF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7AD4836-6F6D-E043-BB4C-42E7395E8E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88422" y="-21921"/>
            <a:ext cx="6051255" cy="6878702"/>
            <a:chOff x="5288422" y="1219"/>
            <a:chExt cx="6051255" cy="6878702"/>
          </a:xfrm>
        </p:grpSpPr>
        <p:sp>
          <p:nvSpPr>
            <p:cNvPr id="19" name="Freeform: Shape 52">
              <a:extLst>
                <a:ext uri="{FF2B5EF4-FFF2-40B4-BE49-F238E27FC236}">
                  <a16:creationId xmlns:a16="http://schemas.microsoft.com/office/drawing/2014/main" id="{7C32677C-80CA-4F4D-80DE-0125E00F5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288422" y="1219"/>
              <a:ext cx="3995215" cy="3847121"/>
            </a:xfrm>
            <a:custGeom>
              <a:avLst/>
              <a:gdLst>
                <a:gd name="connsiteX0" fmla="*/ 1324902 w 2644724"/>
                <a:gd name="connsiteY0" fmla="*/ 0 h 2397243"/>
                <a:gd name="connsiteX1" fmla="*/ 1324529 w 2644724"/>
                <a:gd name="connsiteY1" fmla="*/ 2617 h 2397243"/>
                <a:gd name="connsiteX2" fmla="*/ 1440541 w 2644724"/>
                <a:gd name="connsiteY2" fmla="*/ 67117 h 2397243"/>
                <a:gd name="connsiteX3" fmla="*/ 2299319 w 2644724"/>
                <a:gd name="connsiteY3" fmla="*/ 337644 h 2397243"/>
                <a:gd name="connsiteX4" fmla="*/ 2644724 w 2644724"/>
                <a:gd name="connsiteY4" fmla="*/ 804953 h 2397243"/>
                <a:gd name="connsiteX5" fmla="*/ 2644724 w 2644724"/>
                <a:gd name="connsiteY5" fmla="*/ 2397217 h 2397243"/>
                <a:gd name="connsiteX6" fmla="*/ 2644719 w 2644724"/>
                <a:gd name="connsiteY6" fmla="*/ 2397243 h 2397243"/>
                <a:gd name="connsiteX7" fmla="*/ 6 w 2644724"/>
                <a:gd name="connsiteY7" fmla="*/ 2397243 h 2397243"/>
                <a:gd name="connsiteX8" fmla="*/ 0 w 2644724"/>
                <a:gd name="connsiteY8" fmla="*/ 2397217 h 2397243"/>
                <a:gd name="connsiteX9" fmla="*/ 0 w 2644724"/>
                <a:gd name="connsiteY9" fmla="*/ 804953 h 2397243"/>
                <a:gd name="connsiteX10" fmla="*/ 345405 w 2644724"/>
                <a:gd name="connsiteY10" fmla="*/ 337644 h 2397243"/>
                <a:gd name="connsiteX11" fmla="*/ 1204184 w 2644724"/>
                <a:gd name="connsiteY11" fmla="*/ 67117 h 2397243"/>
                <a:gd name="connsiteX12" fmla="*/ 1320196 w 2644724"/>
                <a:gd name="connsiteY12" fmla="*/ 2617 h 2397243"/>
                <a:gd name="connsiteX13" fmla="*/ 1322362 w 2644724"/>
                <a:gd name="connsiteY13" fmla="*/ 1412 h 2397243"/>
                <a:gd name="connsiteX0" fmla="*/ 1324902 w 2644724"/>
                <a:gd name="connsiteY0" fmla="*/ 0 h 2472784"/>
                <a:gd name="connsiteX1" fmla="*/ 1324529 w 2644724"/>
                <a:gd name="connsiteY1" fmla="*/ 78158 h 2472784"/>
                <a:gd name="connsiteX2" fmla="*/ 1440541 w 2644724"/>
                <a:gd name="connsiteY2" fmla="*/ 142658 h 2472784"/>
                <a:gd name="connsiteX3" fmla="*/ 2299319 w 2644724"/>
                <a:gd name="connsiteY3" fmla="*/ 413185 h 2472784"/>
                <a:gd name="connsiteX4" fmla="*/ 2644724 w 2644724"/>
                <a:gd name="connsiteY4" fmla="*/ 880494 h 2472784"/>
                <a:gd name="connsiteX5" fmla="*/ 2644724 w 2644724"/>
                <a:gd name="connsiteY5" fmla="*/ 2472758 h 2472784"/>
                <a:gd name="connsiteX6" fmla="*/ 2644719 w 2644724"/>
                <a:gd name="connsiteY6" fmla="*/ 2472784 h 2472784"/>
                <a:gd name="connsiteX7" fmla="*/ 6 w 2644724"/>
                <a:gd name="connsiteY7" fmla="*/ 2472784 h 2472784"/>
                <a:gd name="connsiteX8" fmla="*/ 0 w 2644724"/>
                <a:gd name="connsiteY8" fmla="*/ 2472758 h 2472784"/>
                <a:gd name="connsiteX9" fmla="*/ 0 w 2644724"/>
                <a:gd name="connsiteY9" fmla="*/ 880494 h 2472784"/>
                <a:gd name="connsiteX10" fmla="*/ 345405 w 2644724"/>
                <a:gd name="connsiteY10" fmla="*/ 413185 h 2472784"/>
                <a:gd name="connsiteX11" fmla="*/ 1204184 w 2644724"/>
                <a:gd name="connsiteY11" fmla="*/ 142658 h 2472784"/>
                <a:gd name="connsiteX12" fmla="*/ 1320196 w 2644724"/>
                <a:gd name="connsiteY12" fmla="*/ 78158 h 2472784"/>
                <a:gd name="connsiteX13" fmla="*/ 1322362 w 2644724"/>
                <a:gd name="connsiteY13" fmla="*/ 76953 h 2472784"/>
                <a:gd name="connsiteX14" fmla="*/ 1324902 w 2644724"/>
                <a:gd name="connsiteY14" fmla="*/ 0 h 2472784"/>
                <a:gd name="connsiteX0" fmla="*/ 1322362 w 2644724"/>
                <a:gd name="connsiteY0" fmla="*/ 3996 h 2399827"/>
                <a:gd name="connsiteX1" fmla="*/ 1324529 w 2644724"/>
                <a:gd name="connsiteY1" fmla="*/ 5201 h 2399827"/>
                <a:gd name="connsiteX2" fmla="*/ 1440541 w 2644724"/>
                <a:gd name="connsiteY2" fmla="*/ 69701 h 2399827"/>
                <a:gd name="connsiteX3" fmla="*/ 2299319 w 2644724"/>
                <a:gd name="connsiteY3" fmla="*/ 340228 h 2399827"/>
                <a:gd name="connsiteX4" fmla="*/ 2644724 w 2644724"/>
                <a:gd name="connsiteY4" fmla="*/ 807537 h 2399827"/>
                <a:gd name="connsiteX5" fmla="*/ 2644724 w 2644724"/>
                <a:gd name="connsiteY5" fmla="*/ 2399801 h 2399827"/>
                <a:gd name="connsiteX6" fmla="*/ 2644719 w 2644724"/>
                <a:gd name="connsiteY6" fmla="*/ 2399827 h 2399827"/>
                <a:gd name="connsiteX7" fmla="*/ 6 w 2644724"/>
                <a:gd name="connsiteY7" fmla="*/ 2399827 h 2399827"/>
                <a:gd name="connsiteX8" fmla="*/ 0 w 2644724"/>
                <a:gd name="connsiteY8" fmla="*/ 2399801 h 2399827"/>
                <a:gd name="connsiteX9" fmla="*/ 0 w 2644724"/>
                <a:gd name="connsiteY9" fmla="*/ 807537 h 2399827"/>
                <a:gd name="connsiteX10" fmla="*/ 345405 w 2644724"/>
                <a:gd name="connsiteY10" fmla="*/ 340228 h 2399827"/>
                <a:gd name="connsiteX11" fmla="*/ 1204184 w 2644724"/>
                <a:gd name="connsiteY11" fmla="*/ 69701 h 2399827"/>
                <a:gd name="connsiteX12" fmla="*/ 1320196 w 2644724"/>
                <a:gd name="connsiteY12" fmla="*/ 5201 h 2399827"/>
                <a:gd name="connsiteX13" fmla="*/ 1322362 w 2644724"/>
                <a:gd name="connsiteY13" fmla="*/ 3996 h 2399827"/>
                <a:gd name="connsiteX0" fmla="*/ 1322362 w 2644724"/>
                <a:gd name="connsiteY0" fmla="*/ 0 h 2461519"/>
                <a:gd name="connsiteX1" fmla="*/ 1324529 w 2644724"/>
                <a:gd name="connsiteY1" fmla="*/ 66893 h 2461519"/>
                <a:gd name="connsiteX2" fmla="*/ 1440541 w 2644724"/>
                <a:gd name="connsiteY2" fmla="*/ 131393 h 2461519"/>
                <a:gd name="connsiteX3" fmla="*/ 2299319 w 2644724"/>
                <a:gd name="connsiteY3" fmla="*/ 401920 h 2461519"/>
                <a:gd name="connsiteX4" fmla="*/ 2644724 w 2644724"/>
                <a:gd name="connsiteY4" fmla="*/ 869229 h 2461519"/>
                <a:gd name="connsiteX5" fmla="*/ 2644724 w 2644724"/>
                <a:gd name="connsiteY5" fmla="*/ 2461493 h 2461519"/>
                <a:gd name="connsiteX6" fmla="*/ 2644719 w 2644724"/>
                <a:gd name="connsiteY6" fmla="*/ 2461519 h 2461519"/>
                <a:gd name="connsiteX7" fmla="*/ 6 w 2644724"/>
                <a:gd name="connsiteY7" fmla="*/ 2461519 h 2461519"/>
                <a:gd name="connsiteX8" fmla="*/ 0 w 2644724"/>
                <a:gd name="connsiteY8" fmla="*/ 2461493 h 2461519"/>
                <a:gd name="connsiteX9" fmla="*/ 0 w 2644724"/>
                <a:gd name="connsiteY9" fmla="*/ 869229 h 2461519"/>
                <a:gd name="connsiteX10" fmla="*/ 345405 w 2644724"/>
                <a:gd name="connsiteY10" fmla="*/ 401920 h 2461519"/>
                <a:gd name="connsiteX11" fmla="*/ 1204184 w 2644724"/>
                <a:gd name="connsiteY11" fmla="*/ 131393 h 2461519"/>
                <a:gd name="connsiteX12" fmla="*/ 1320196 w 2644724"/>
                <a:gd name="connsiteY12" fmla="*/ 66893 h 2461519"/>
                <a:gd name="connsiteX13" fmla="*/ 1322362 w 2644724"/>
                <a:gd name="connsiteY13" fmla="*/ 0 h 2461519"/>
                <a:gd name="connsiteX0" fmla="*/ 1320196 w 2644724"/>
                <a:gd name="connsiteY0" fmla="*/ 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12" fmla="*/ 1320196 w 2644724"/>
                <a:gd name="connsiteY12" fmla="*/ 0 h 2394626"/>
                <a:gd name="connsiteX0" fmla="*/ 1204184 w 2644724"/>
                <a:gd name="connsiteY0" fmla="*/ 6450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0" fmla="*/ 1204184 w 2644724"/>
                <a:gd name="connsiteY0" fmla="*/ 84206 h 2414332"/>
                <a:gd name="connsiteX1" fmla="*/ 1324529 w 2644724"/>
                <a:gd name="connsiteY1" fmla="*/ 0 h 2414332"/>
                <a:gd name="connsiteX2" fmla="*/ 1440541 w 2644724"/>
                <a:gd name="connsiteY2" fmla="*/ 84206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204184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188792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8792 w 2644724"/>
                <a:gd name="connsiteY11" fmla="*/ 84206 h 2414332"/>
                <a:gd name="connsiteX0" fmla="*/ 1181815 w 2644724"/>
                <a:gd name="connsiteY0" fmla="*/ 88701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1815 w 2644724"/>
                <a:gd name="connsiteY11" fmla="*/ 88701 h 2414332"/>
                <a:gd name="connsiteX0" fmla="*/ 0 w 2644724"/>
                <a:gd name="connsiteY0" fmla="*/ 2414306 h 2453562"/>
                <a:gd name="connsiteX1" fmla="*/ 0 w 2644724"/>
                <a:gd name="connsiteY1" fmla="*/ 822042 h 2453562"/>
                <a:gd name="connsiteX2" fmla="*/ 345405 w 2644724"/>
                <a:gd name="connsiteY2" fmla="*/ 354733 h 2453562"/>
                <a:gd name="connsiteX3" fmla="*/ 1181815 w 2644724"/>
                <a:gd name="connsiteY3" fmla="*/ 88701 h 2453562"/>
                <a:gd name="connsiteX4" fmla="*/ 1324529 w 2644724"/>
                <a:gd name="connsiteY4" fmla="*/ 0 h 2453562"/>
                <a:gd name="connsiteX5" fmla="*/ 1455933 w 2644724"/>
                <a:gd name="connsiteY5" fmla="*/ 80922 h 2453562"/>
                <a:gd name="connsiteX6" fmla="*/ 2299319 w 2644724"/>
                <a:gd name="connsiteY6" fmla="*/ 354733 h 2453562"/>
                <a:gd name="connsiteX7" fmla="*/ 2644724 w 2644724"/>
                <a:gd name="connsiteY7" fmla="*/ 822042 h 2453562"/>
                <a:gd name="connsiteX8" fmla="*/ 2644724 w 2644724"/>
                <a:gd name="connsiteY8" fmla="*/ 2414306 h 2453562"/>
                <a:gd name="connsiteX9" fmla="*/ 2644719 w 2644724"/>
                <a:gd name="connsiteY9" fmla="*/ 2414332 h 2453562"/>
                <a:gd name="connsiteX10" fmla="*/ 6 w 2644724"/>
                <a:gd name="connsiteY10" fmla="*/ 2414332 h 2453562"/>
                <a:gd name="connsiteX11" fmla="*/ 60547 w 2644724"/>
                <a:gd name="connsiteY11" fmla="*/ 2453562 h 245356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10" fmla="*/ 6 w 2644724"/>
                <a:gd name="connsiteY10" fmla="*/ 2414332 h 241433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9" fmla="*/ 2333335 w 2644724"/>
                <a:gd name="connsiteY9" fmla="*/ 1988121 h 2414306"/>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36075 w 2644724"/>
                <a:gd name="connsiteY8" fmla="*/ 1651613 h 2414306"/>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2040 w 2644724"/>
                <a:gd name="connsiteY8" fmla="*/ 1651613 h 2414306"/>
                <a:gd name="connsiteX0" fmla="*/ 708 w 2645432"/>
                <a:gd name="connsiteY0" fmla="*/ 2414306 h 2414306"/>
                <a:gd name="connsiteX1" fmla="*/ 0 w 2645432"/>
                <a:gd name="connsiteY1" fmla="*/ 1648269 h 2414306"/>
                <a:gd name="connsiteX2" fmla="*/ 708 w 2645432"/>
                <a:gd name="connsiteY2" fmla="*/ 822042 h 2414306"/>
                <a:gd name="connsiteX3" fmla="*/ 346113 w 2645432"/>
                <a:gd name="connsiteY3" fmla="*/ 354733 h 2414306"/>
                <a:gd name="connsiteX4" fmla="*/ 1182523 w 2645432"/>
                <a:gd name="connsiteY4" fmla="*/ 88701 h 2414306"/>
                <a:gd name="connsiteX5" fmla="*/ 1325237 w 2645432"/>
                <a:gd name="connsiteY5" fmla="*/ 0 h 2414306"/>
                <a:gd name="connsiteX6" fmla="*/ 1456641 w 2645432"/>
                <a:gd name="connsiteY6" fmla="*/ 80922 h 2414306"/>
                <a:gd name="connsiteX7" fmla="*/ 2300027 w 2645432"/>
                <a:gd name="connsiteY7" fmla="*/ 354733 h 2414306"/>
                <a:gd name="connsiteX8" fmla="*/ 2645432 w 2645432"/>
                <a:gd name="connsiteY8" fmla="*/ 822042 h 2414306"/>
                <a:gd name="connsiteX9" fmla="*/ 2642748 w 2645432"/>
                <a:gd name="connsiteY9" fmla="*/ 1651613 h 2414306"/>
                <a:gd name="connsiteX0" fmla="*/ 0 w 2645432"/>
                <a:gd name="connsiteY0" fmla="*/ 1648269 h 1651613"/>
                <a:gd name="connsiteX1" fmla="*/ 708 w 2645432"/>
                <a:gd name="connsiteY1" fmla="*/ 822042 h 1651613"/>
                <a:gd name="connsiteX2" fmla="*/ 346113 w 2645432"/>
                <a:gd name="connsiteY2" fmla="*/ 354733 h 1651613"/>
                <a:gd name="connsiteX3" fmla="*/ 1182523 w 2645432"/>
                <a:gd name="connsiteY3" fmla="*/ 88701 h 1651613"/>
                <a:gd name="connsiteX4" fmla="*/ 1325237 w 2645432"/>
                <a:gd name="connsiteY4" fmla="*/ 0 h 1651613"/>
                <a:gd name="connsiteX5" fmla="*/ 1456641 w 2645432"/>
                <a:gd name="connsiteY5" fmla="*/ 80922 h 1651613"/>
                <a:gd name="connsiteX6" fmla="*/ 2300027 w 2645432"/>
                <a:gd name="connsiteY6" fmla="*/ 354733 h 1651613"/>
                <a:gd name="connsiteX7" fmla="*/ 2645432 w 2645432"/>
                <a:gd name="connsiteY7" fmla="*/ 822042 h 1651613"/>
                <a:gd name="connsiteX8" fmla="*/ 2642748 w 2645432"/>
                <a:gd name="connsiteY8" fmla="*/ 1651613 h 165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5432" h="1651613">
                  <a:moveTo>
                    <a:pt x="0" y="1648269"/>
                  </a:moveTo>
                  <a:lnTo>
                    <a:pt x="708" y="822042"/>
                  </a:lnTo>
                  <a:cubicBezTo>
                    <a:pt x="708" y="580785"/>
                    <a:pt x="108646" y="460028"/>
                    <a:pt x="346113" y="354733"/>
                  </a:cubicBezTo>
                  <a:cubicBezTo>
                    <a:pt x="593072" y="264002"/>
                    <a:pt x="894860" y="229668"/>
                    <a:pt x="1182523" y="88701"/>
                  </a:cubicBezTo>
                  <a:lnTo>
                    <a:pt x="1325237" y="0"/>
                  </a:lnTo>
                  <a:lnTo>
                    <a:pt x="1456641" y="80922"/>
                  </a:lnTo>
                  <a:cubicBezTo>
                    <a:pt x="1744304" y="221889"/>
                    <a:pt x="2053069" y="264002"/>
                    <a:pt x="2300027" y="354733"/>
                  </a:cubicBezTo>
                  <a:cubicBezTo>
                    <a:pt x="2537494" y="460028"/>
                    <a:pt x="2645432" y="580785"/>
                    <a:pt x="2645432" y="822042"/>
                  </a:cubicBezTo>
                  <a:cubicBezTo>
                    <a:pt x="2644537" y="1098566"/>
                    <a:pt x="2643643" y="1375089"/>
                    <a:pt x="2642748" y="1651613"/>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1">
              <a:extLst>
                <a:ext uri="{FF2B5EF4-FFF2-40B4-BE49-F238E27FC236}">
                  <a16:creationId xmlns:a16="http://schemas.microsoft.com/office/drawing/2014/main" id="{8B731BE1-A8B0-724A-953F-AD473C8BF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45531" y="2758419"/>
              <a:ext cx="3994146" cy="4121502"/>
            </a:xfrm>
            <a:custGeom>
              <a:avLst/>
              <a:gdLst>
                <a:gd name="connsiteX0" fmla="*/ 1324902 w 2644724"/>
                <a:gd name="connsiteY0" fmla="*/ 0 h 2397243"/>
                <a:gd name="connsiteX1" fmla="*/ 1324529 w 2644724"/>
                <a:gd name="connsiteY1" fmla="*/ 2617 h 2397243"/>
                <a:gd name="connsiteX2" fmla="*/ 1440541 w 2644724"/>
                <a:gd name="connsiteY2" fmla="*/ 67117 h 2397243"/>
                <a:gd name="connsiteX3" fmla="*/ 2299319 w 2644724"/>
                <a:gd name="connsiteY3" fmla="*/ 337644 h 2397243"/>
                <a:gd name="connsiteX4" fmla="*/ 2644724 w 2644724"/>
                <a:gd name="connsiteY4" fmla="*/ 804953 h 2397243"/>
                <a:gd name="connsiteX5" fmla="*/ 2644724 w 2644724"/>
                <a:gd name="connsiteY5" fmla="*/ 2397217 h 2397243"/>
                <a:gd name="connsiteX6" fmla="*/ 2644719 w 2644724"/>
                <a:gd name="connsiteY6" fmla="*/ 2397243 h 2397243"/>
                <a:gd name="connsiteX7" fmla="*/ 6 w 2644724"/>
                <a:gd name="connsiteY7" fmla="*/ 2397243 h 2397243"/>
                <a:gd name="connsiteX8" fmla="*/ 0 w 2644724"/>
                <a:gd name="connsiteY8" fmla="*/ 2397217 h 2397243"/>
                <a:gd name="connsiteX9" fmla="*/ 0 w 2644724"/>
                <a:gd name="connsiteY9" fmla="*/ 804953 h 2397243"/>
                <a:gd name="connsiteX10" fmla="*/ 345405 w 2644724"/>
                <a:gd name="connsiteY10" fmla="*/ 337644 h 2397243"/>
                <a:gd name="connsiteX11" fmla="*/ 1204184 w 2644724"/>
                <a:gd name="connsiteY11" fmla="*/ 67117 h 2397243"/>
                <a:gd name="connsiteX12" fmla="*/ 1320196 w 2644724"/>
                <a:gd name="connsiteY12" fmla="*/ 2617 h 2397243"/>
                <a:gd name="connsiteX13" fmla="*/ 1322362 w 2644724"/>
                <a:gd name="connsiteY13" fmla="*/ 1412 h 2397243"/>
                <a:gd name="connsiteX0" fmla="*/ 1324902 w 2644724"/>
                <a:gd name="connsiteY0" fmla="*/ 0 h 2472784"/>
                <a:gd name="connsiteX1" fmla="*/ 1324529 w 2644724"/>
                <a:gd name="connsiteY1" fmla="*/ 78158 h 2472784"/>
                <a:gd name="connsiteX2" fmla="*/ 1440541 w 2644724"/>
                <a:gd name="connsiteY2" fmla="*/ 142658 h 2472784"/>
                <a:gd name="connsiteX3" fmla="*/ 2299319 w 2644724"/>
                <a:gd name="connsiteY3" fmla="*/ 413185 h 2472784"/>
                <a:gd name="connsiteX4" fmla="*/ 2644724 w 2644724"/>
                <a:gd name="connsiteY4" fmla="*/ 880494 h 2472784"/>
                <a:gd name="connsiteX5" fmla="*/ 2644724 w 2644724"/>
                <a:gd name="connsiteY5" fmla="*/ 2472758 h 2472784"/>
                <a:gd name="connsiteX6" fmla="*/ 2644719 w 2644724"/>
                <a:gd name="connsiteY6" fmla="*/ 2472784 h 2472784"/>
                <a:gd name="connsiteX7" fmla="*/ 6 w 2644724"/>
                <a:gd name="connsiteY7" fmla="*/ 2472784 h 2472784"/>
                <a:gd name="connsiteX8" fmla="*/ 0 w 2644724"/>
                <a:gd name="connsiteY8" fmla="*/ 2472758 h 2472784"/>
                <a:gd name="connsiteX9" fmla="*/ 0 w 2644724"/>
                <a:gd name="connsiteY9" fmla="*/ 880494 h 2472784"/>
                <a:gd name="connsiteX10" fmla="*/ 345405 w 2644724"/>
                <a:gd name="connsiteY10" fmla="*/ 413185 h 2472784"/>
                <a:gd name="connsiteX11" fmla="*/ 1204184 w 2644724"/>
                <a:gd name="connsiteY11" fmla="*/ 142658 h 2472784"/>
                <a:gd name="connsiteX12" fmla="*/ 1320196 w 2644724"/>
                <a:gd name="connsiteY12" fmla="*/ 78158 h 2472784"/>
                <a:gd name="connsiteX13" fmla="*/ 1322362 w 2644724"/>
                <a:gd name="connsiteY13" fmla="*/ 76953 h 2472784"/>
                <a:gd name="connsiteX14" fmla="*/ 1324902 w 2644724"/>
                <a:gd name="connsiteY14" fmla="*/ 0 h 2472784"/>
                <a:gd name="connsiteX0" fmla="*/ 1322362 w 2644724"/>
                <a:gd name="connsiteY0" fmla="*/ 3996 h 2399827"/>
                <a:gd name="connsiteX1" fmla="*/ 1324529 w 2644724"/>
                <a:gd name="connsiteY1" fmla="*/ 5201 h 2399827"/>
                <a:gd name="connsiteX2" fmla="*/ 1440541 w 2644724"/>
                <a:gd name="connsiteY2" fmla="*/ 69701 h 2399827"/>
                <a:gd name="connsiteX3" fmla="*/ 2299319 w 2644724"/>
                <a:gd name="connsiteY3" fmla="*/ 340228 h 2399827"/>
                <a:gd name="connsiteX4" fmla="*/ 2644724 w 2644724"/>
                <a:gd name="connsiteY4" fmla="*/ 807537 h 2399827"/>
                <a:gd name="connsiteX5" fmla="*/ 2644724 w 2644724"/>
                <a:gd name="connsiteY5" fmla="*/ 2399801 h 2399827"/>
                <a:gd name="connsiteX6" fmla="*/ 2644719 w 2644724"/>
                <a:gd name="connsiteY6" fmla="*/ 2399827 h 2399827"/>
                <a:gd name="connsiteX7" fmla="*/ 6 w 2644724"/>
                <a:gd name="connsiteY7" fmla="*/ 2399827 h 2399827"/>
                <a:gd name="connsiteX8" fmla="*/ 0 w 2644724"/>
                <a:gd name="connsiteY8" fmla="*/ 2399801 h 2399827"/>
                <a:gd name="connsiteX9" fmla="*/ 0 w 2644724"/>
                <a:gd name="connsiteY9" fmla="*/ 807537 h 2399827"/>
                <a:gd name="connsiteX10" fmla="*/ 345405 w 2644724"/>
                <a:gd name="connsiteY10" fmla="*/ 340228 h 2399827"/>
                <a:gd name="connsiteX11" fmla="*/ 1204184 w 2644724"/>
                <a:gd name="connsiteY11" fmla="*/ 69701 h 2399827"/>
                <a:gd name="connsiteX12" fmla="*/ 1320196 w 2644724"/>
                <a:gd name="connsiteY12" fmla="*/ 5201 h 2399827"/>
                <a:gd name="connsiteX13" fmla="*/ 1322362 w 2644724"/>
                <a:gd name="connsiteY13" fmla="*/ 3996 h 2399827"/>
                <a:gd name="connsiteX0" fmla="*/ 1322362 w 2644724"/>
                <a:gd name="connsiteY0" fmla="*/ 0 h 2461519"/>
                <a:gd name="connsiteX1" fmla="*/ 1324529 w 2644724"/>
                <a:gd name="connsiteY1" fmla="*/ 66893 h 2461519"/>
                <a:gd name="connsiteX2" fmla="*/ 1440541 w 2644724"/>
                <a:gd name="connsiteY2" fmla="*/ 131393 h 2461519"/>
                <a:gd name="connsiteX3" fmla="*/ 2299319 w 2644724"/>
                <a:gd name="connsiteY3" fmla="*/ 401920 h 2461519"/>
                <a:gd name="connsiteX4" fmla="*/ 2644724 w 2644724"/>
                <a:gd name="connsiteY4" fmla="*/ 869229 h 2461519"/>
                <a:gd name="connsiteX5" fmla="*/ 2644724 w 2644724"/>
                <a:gd name="connsiteY5" fmla="*/ 2461493 h 2461519"/>
                <a:gd name="connsiteX6" fmla="*/ 2644719 w 2644724"/>
                <a:gd name="connsiteY6" fmla="*/ 2461519 h 2461519"/>
                <a:gd name="connsiteX7" fmla="*/ 6 w 2644724"/>
                <a:gd name="connsiteY7" fmla="*/ 2461519 h 2461519"/>
                <a:gd name="connsiteX8" fmla="*/ 0 w 2644724"/>
                <a:gd name="connsiteY8" fmla="*/ 2461493 h 2461519"/>
                <a:gd name="connsiteX9" fmla="*/ 0 w 2644724"/>
                <a:gd name="connsiteY9" fmla="*/ 869229 h 2461519"/>
                <a:gd name="connsiteX10" fmla="*/ 345405 w 2644724"/>
                <a:gd name="connsiteY10" fmla="*/ 401920 h 2461519"/>
                <a:gd name="connsiteX11" fmla="*/ 1204184 w 2644724"/>
                <a:gd name="connsiteY11" fmla="*/ 131393 h 2461519"/>
                <a:gd name="connsiteX12" fmla="*/ 1320196 w 2644724"/>
                <a:gd name="connsiteY12" fmla="*/ 66893 h 2461519"/>
                <a:gd name="connsiteX13" fmla="*/ 1322362 w 2644724"/>
                <a:gd name="connsiteY13" fmla="*/ 0 h 2461519"/>
                <a:gd name="connsiteX0" fmla="*/ 1320196 w 2644724"/>
                <a:gd name="connsiteY0" fmla="*/ 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12" fmla="*/ 1320196 w 2644724"/>
                <a:gd name="connsiteY12" fmla="*/ 0 h 2394626"/>
                <a:gd name="connsiteX0" fmla="*/ 1204184 w 2644724"/>
                <a:gd name="connsiteY0" fmla="*/ 6450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0" fmla="*/ 1204184 w 2644724"/>
                <a:gd name="connsiteY0" fmla="*/ 84206 h 2414332"/>
                <a:gd name="connsiteX1" fmla="*/ 1324529 w 2644724"/>
                <a:gd name="connsiteY1" fmla="*/ 0 h 2414332"/>
                <a:gd name="connsiteX2" fmla="*/ 1440541 w 2644724"/>
                <a:gd name="connsiteY2" fmla="*/ 84206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204184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188792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8792 w 2644724"/>
                <a:gd name="connsiteY11" fmla="*/ 84206 h 2414332"/>
                <a:gd name="connsiteX0" fmla="*/ 1181815 w 2644724"/>
                <a:gd name="connsiteY0" fmla="*/ 88701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1815 w 2644724"/>
                <a:gd name="connsiteY11" fmla="*/ 88701 h 2414332"/>
                <a:gd name="connsiteX0" fmla="*/ 0 w 2644724"/>
                <a:gd name="connsiteY0" fmla="*/ 2414306 h 2453562"/>
                <a:gd name="connsiteX1" fmla="*/ 0 w 2644724"/>
                <a:gd name="connsiteY1" fmla="*/ 822042 h 2453562"/>
                <a:gd name="connsiteX2" fmla="*/ 345405 w 2644724"/>
                <a:gd name="connsiteY2" fmla="*/ 354733 h 2453562"/>
                <a:gd name="connsiteX3" fmla="*/ 1181815 w 2644724"/>
                <a:gd name="connsiteY3" fmla="*/ 88701 h 2453562"/>
                <a:gd name="connsiteX4" fmla="*/ 1324529 w 2644724"/>
                <a:gd name="connsiteY4" fmla="*/ 0 h 2453562"/>
                <a:gd name="connsiteX5" fmla="*/ 1455933 w 2644724"/>
                <a:gd name="connsiteY5" fmla="*/ 80922 h 2453562"/>
                <a:gd name="connsiteX6" fmla="*/ 2299319 w 2644724"/>
                <a:gd name="connsiteY6" fmla="*/ 354733 h 2453562"/>
                <a:gd name="connsiteX7" fmla="*/ 2644724 w 2644724"/>
                <a:gd name="connsiteY7" fmla="*/ 822042 h 2453562"/>
                <a:gd name="connsiteX8" fmla="*/ 2644724 w 2644724"/>
                <a:gd name="connsiteY8" fmla="*/ 2414306 h 2453562"/>
                <a:gd name="connsiteX9" fmla="*/ 2644719 w 2644724"/>
                <a:gd name="connsiteY9" fmla="*/ 2414332 h 2453562"/>
                <a:gd name="connsiteX10" fmla="*/ 6 w 2644724"/>
                <a:gd name="connsiteY10" fmla="*/ 2414332 h 2453562"/>
                <a:gd name="connsiteX11" fmla="*/ 60547 w 2644724"/>
                <a:gd name="connsiteY11" fmla="*/ 2453562 h 245356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10" fmla="*/ 6 w 2644724"/>
                <a:gd name="connsiteY10" fmla="*/ 2414332 h 241433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9" fmla="*/ 2644719 w 2644724"/>
                <a:gd name="connsiteY9" fmla="*/ 1769408 h 2414306"/>
                <a:gd name="connsiteX0" fmla="*/ 8650 w 2644724"/>
                <a:gd name="connsiteY0" fmla="*/ 175816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9" fmla="*/ 2644719 w 2644724"/>
                <a:gd name="connsiteY9" fmla="*/ 1769408 h 2414306"/>
                <a:gd name="connsiteX0" fmla="*/ 8650 w 2644724"/>
                <a:gd name="connsiteY0" fmla="*/ 1758166 h 1769408"/>
                <a:gd name="connsiteX1" fmla="*/ 0 w 2644724"/>
                <a:gd name="connsiteY1" fmla="*/ 822042 h 1769408"/>
                <a:gd name="connsiteX2" fmla="*/ 345405 w 2644724"/>
                <a:gd name="connsiteY2" fmla="*/ 354733 h 1769408"/>
                <a:gd name="connsiteX3" fmla="*/ 1181815 w 2644724"/>
                <a:gd name="connsiteY3" fmla="*/ 88701 h 1769408"/>
                <a:gd name="connsiteX4" fmla="*/ 1324529 w 2644724"/>
                <a:gd name="connsiteY4" fmla="*/ 0 h 1769408"/>
                <a:gd name="connsiteX5" fmla="*/ 1455933 w 2644724"/>
                <a:gd name="connsiteY5" fmla="*/ 80922 h 1769408"/>
                <a:gd name="connsiteX6" fmla="*/ 2299319 w 2644724"/>
                <a:gd name="connsiteY6" fmla="*/ 354733 h 1769408"/>
                <a:gd name="connsiteX7" fmla="*/ 2644724 w 2644724"/>
                <a:gd name="connsiteY7" fmla="*/ 822042 h 1769408"/>
                <a:gd name="connsiteX8" fmla="*/ 2644719 w 2644724"/>
                <a:gd name="connsiteY8" fmla="*/ 1769408 h 176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724" h="1769408">
                  <a:moveTo>
                    <a:pt x="8650" y="1758166"/>
                  </a:moveTo>
                  <a:cubicBezTo>
                    <a:pt x="5767" y="1446125"/>
                    <a:pt x="2883" y="1134083"/>
                    <a:pt x="0" y="822042"/>
                  </a:cubicBezTo>
                  <a:cubicBezTo>
                    <a:pt x="0" y="580785"/>
                    <a:pt x="107938" y="460028"/>
                    <a:pt x="345405" y="354733"/>
                  </a:cubicBezTo>
                  <a:cubicBezTo>
                    <a:pt x="592364" y="264002"/>
                    <a:pt x="894152" y="229668"/>
                    <a:pt x="1181815" y="88701"/>
                  </a:cubicBezTo>
                  <a:lnTo>
                    <a:pt x="1324529" y="0"/>
                  </a:lnTo>
                  <a:lnTo>
                    <a:pt x="1455933" y="80922"/>
                  </a:lnTo>
                  <a:cubicBezTo>
                    <a:pt x="1743596" y="221889"/>
                    <a:pt x="2052361" y="264002"/>
                    <a:pt x="2299319" y="354733"/>
                  </a:cubicBezTo>
                  <a:cubicBezTo>
                    <a:pt x="2536786" y="460028"/>
                    <a:pt x="2644724" y="580785"/>
                    <a:pt x="2644724" y="822042"/>
                  </a:cubicBezTo>
                  <a:cubicBezTo>
                    <a:pt x="2644722" y="1137831"/>
                    <a:pt x="2644721" y="1453619"/>
                    <a:pt x="2644719" y="1769408"/>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83980B5C-83AB-35AD-5012-9A106C3BD2DF}"/>
              </a:ext>
            </a:extLst>
          </p:cNvPr>
          <p:cNvSpPr>
            <a:spLocks noGrp="1"/>
          </p:cNvSpPr>
          <p:nvPr>
            <p:ph type="title"/>
          </p:nvPr>
        </p:nvSpPr>
        <p:spPr>
          <a:xfrm>
            <a:off x="949151" y="1203819"/>
            <a:ext cx="4339271" cy="2542553"/>
          </a:xfrm>
        </p:spPr>
        <p:txBody>
          <a:bodyPr vert="horz" lIns="91440" tIns="45720" rIns="91440" bIns="45720" rtlCol="0" anchor="b">
            <a:normAutofit/>
          </a:bodyPr>
          <a:lstStyle/>
          <a:p>
            <a:r>
              <a:rPr lang="en-US" sz="4400" b="1" dirty="0"/>
              <a:t>Technologies</a:t>
            </a:r>
          </a:p>
        </p:txBody>
      </p:sp>
      <p:pic>
        <p:nvPicPr>
          <p:cNvPr id="8" name="Picture 7" descr="Graphical user interface, application&#10;&#10;Description automatically generated">
            <a:extLst>
              <a:ext uri="{FF2B5EF4-FFF2-40B4-BE49-F238E27FC236}">
                <a16:creationId xmlns:a16="http://schemas.microsoft.com/office/drawing/2014/main" id="{B171F9A2-9555-6EAB-3BB0-B5BA6CC42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6911" y="-7622"/>
            <a:ext cx="6425089" cy="6858000"/>
          </a:xfrm>
          <a:prstGeom prst="rect">
            <a:avLst/>
          </a:prstGeom>
        </p:spPr>
      </p:pic>
    </p:spTree>
    <p:extLst>
      <p:ext uri="{BB962C8B-B14F-4D97-AF65-F5344CB8AC3E}">
        <p14:creationId xmlns:p14="http://schemas.microsoft.com/office/powerpoint/2010/main" val="400509814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0505961E-0477-D08F-6855-44B0993BC12E}"/>
              </a:ext>
            </a:extLst>
          </p:cNvPr>
          <p:cNvPicPr>
            <a:picLocks noChangeAspect="1"/>
          </p:cNvPicPr>
          <p:nvPr/>
        </p:nvPicPr>
        <p:blipFill rotWithShape="1">
          <a:blip r:embed="rId2"/>
          <a:srcRect t="18645" b="83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D061E-E227-BC65-31D5-735A300042C4}"/>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b="1" dirty="0">
                <a:solidFill>
                  <a:srgbClr val="FFFFFF"/>
                </a:solidFill>
              </a:rPr>
              <a:t>Architecture Diagram</a:t>
            </a:r>
          </a:p>
        </p:txBody>
      </p:sp>
    </p:spTree>
    <p:extLst>
      <p:ext uri="{BB962C8B-B14F-4D97-AF65-F5344CB8AC3E}">
        <p14:creationId xmlns:p14="http://schemas.microsoft.com/office/powerpoint/2010/main" val="3306243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5" name="Freeform: Shape 24">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30" name="Rectangle 29">
            <a:extLst>
              <a:ext uri="{FF2B5EF4-FFF2-40B4-BE49-F238E27FC236}">
                <a16:creationId xmlns:a16="http://schemas.microsoft.com/office/drawing/2014/main" id="{4958DF84-F5C6-794F-8945-485D6C107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D0C08BA-41FC-EC17-FF5F-1A1CAA9D7F3F}"/>
              </a:ext>
            </a:extLst>
          </p:cNvPr>
          <p:cNvSpPr>
            <a:spLocks noGrp="1"/>
          </p:cNvSpPr>
          <p:nvPr>
            <p:ph type="title"/>
          </p:nvPr>
        </p:nvSpPr>
        <p:spPr>
          <a:xfrm>
            <a:off x="1473390" y="1826096"/>
            <a:ext cx="3149221" cy="2142699"/>
          </a:xfrm>
        </p:spPr>
        <p:txBody>
          <a:bodyPr vert="horz" lIns="91440" tIns="45720" rIns="91440" bIns="45720" rtlCol="0" anchor="b">
            <a:normAutofit/>
          </a:bodyPr>
          <a:lstStyle/>
          <a:p>
            <a:pPr algn="ctr"/>
            <a:r>
              <a:rPr lang="en-US" b="1" dirty="0"/>
              <a:t>Conceptual Architecture Diagram</a:t>
            </a:r>
          </a:p>
        </p:txBody>
      </p:sp>
      <p:sp>
        <p:nvSpPr>
          <p:cNvPr id="34" name="Freeform: Shape 33">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05753F4F-FA3B-96B7-DC3D-31027BB6349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622612" y="720724"/>
            <a:ext cx="7395926" cy="5099974"/>
          </a:xfrm>
          <a:prstGeom prst="rect">
            <a:avLst/>
          </a:prstGeom>
        </p:spPr>
      </p:pic>
    </p:spTree>
    <p:extLst>
      <p:ext uri="{BB962C8B-B14F-4D97-AF65-F5344CB8AC3E}">
        <p14:creationId xmlns:p14="http://schemas.microsoft.com/office/powerpoint/2010/main" val="2677551768"/>
      </p:ext>
    </p:extLst>
  </p:cSld>
  <p:clrMapOvr>
    <a:masterClrMapping/>
  </p:clrMapOvr>
  <mc:AlternateContent xmlns:mc="http://schemas.openxmlformats.org/markup-compatibility/2006" xmlns:p14="http://schemas.microsoft.com/office/powerpoint/2010/main">
    <mc:Choice Requires="p14">
      <p:transition spd="slow" p14:dur="1600" advClick="0">
        <p14:prism isContent="1" isInverted="1"/>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ECD84B89-83B1-AA44-B9BE-C68A3A346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F3B9D9F-2555-4B2E-AD17-056B6659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12056"/>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C333A2-8C31-CC7D-41CC-21FFEC80397E}"/>
              </a:ext>
            </a:extLst>
          </p:cNvPr>
          <p:cNvSpPr>
            <a:spLocks noGrp="1"/>
          </p:cNvSpPr>
          <p:nvPr>
            <p:ph type="title"/>
          </p:nvPr>
        </p:nvSpPr>
        <p:spPr>
          <a:xfrm>
            <a:off x="1473389" y="1826096"/>
            <a:ext cx="3149221" cy="2149459"/>
          </a:xfrm>
        </p:spPr>
        <p:txBody>
          <a:bodyPr vert="horz" lIns="91440" tIns="45720" rIns="91440" bIns="45720" rtlCol="0" anchor="b">
            <a:normAutofit fontScale="90000"/>
          </a:bodyPr>
          <a:lstStyle/>
          <a:p>
            <a:pPr algn="ctr"/>
            <a:r>
              <a:rPr lang="en-US" b="1" dirty="0">
                <a:solidFill>
                  <a:schemeClr val="tx1"/>
                </a:solidFill>
              </a:rPr>
              <a:t>Admin Sequence Architecture Diagram</a:t>
            </a:r>
          </a:p>
        </p:txBody>
      </p:sp>
      <p:sp>
        <p:nvSpPr>
          <p:cNvPr id="19" name="Freeform: Shape 10">
            <a:extLst>
              <a:ext uri="{FF2B5EF4-FFF2-40B4-BE49-F238E27FC236}">
                <a16:creationId xmlns:a16="http://schemas.microsoft.com/office/drawing/2014/main" id="{98F816C8-664D-4D46-87AC-DD7054006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05180"/>
            <a:ext cx="4014345" cy="5316049"/>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Graphical user interface&#10;&#10;Description automatically generated">
            <a:extLst>
              <a:ext uri="{FF2B5EF4-FFF2-40B4-BE49-F238E27FC236}">
                <a16:creationId xmlns:a16="http://schemas.microsoft.com/office/drawing/2014/main" id="{DF62F6D1-72B3-6912-78E6-F96E6AAFC8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0185" y="387926"/>
            <a:ext cx="7266819" cy="6080285"/>
          </a:xfrm>
        </p:spPr>
      </p:pic>
    </p:spTree>
    <p:extLst>
      <p:ext uri="{BB962C8B-B14F-4D97-AF65-F5344CB8AC3E}">
        <p14:creationId xmlns:p14="http://schemas.microsoft.com/office/powerpoint/2010/main" val="2605908155"/>
      </p:ext>
    </p:extLst>
  </p:cSld>
  <p:clrMapOvr>
    <a:masterClrMapping/>
  </p:clrMapOvr>
  <mc:AlternateContent xmlns:mc="http://schemas.openxmlformats.org/markup-compatibility/2006" xmlns:p14="http://schemas.microsoft.com/office/powerpoint/2010/main">
    <mc:Choice Requires="p14">
      <p:transition spd="slow" p14:dur="2000" advClick="0">
        <p14:prism isContent="1"/>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The calendar on a table stacked on top of notebooks">
            <a:extLst>
              <a:ext uri="{FF2B5EF4-FFF2-40B4-BE49-F238E27FC236}">
                <a16:creationId xmlns:a16="http://schemas.microsoft.com/office/drawing/2014/main" id="{C0743ECF-8570-7DC1-0894-07971B84DD3D}"/>
              </a:ext>
            </a:extLst>
          </p:cNvPr>
          <p:cNvPicPr>
            <a:picLocks noChangeAspect="1"/>
          </p:cNvPicPr>
          <p:nvPr/>
        </p:nvPicPr>
        <p:blipFill rotWithShape="1">
          <a:blip r:embed="rId2"/>
          <a:srcRect t="15730"/>
          <a:stretch/>
        </p:blipFill>
        <p:spPr>
          <a:xfrm>
            <a:off x="20" y="10"/>
            <a:ext cx="12191979" cy="6857989"/>
          </a:xfrm>
          <a:prstGeom prst="rect">
            <a:avLst/>
          </a:prstGeom>
        </p:spPr>
      </p:pic>
      <p:sp>
        <p:nvSpPr>
          <p:cNvPr id="2" name="Title 1">
            <a:extLst>
              <a:ext uri="{FF2B5EF4-FFF2-40B4-BE49-F238E27FC236}">
                <a16:creationId xmlns:a16="http://schemas.microsoft.com/office/drawing/2014/main" id="{2E821E04-7686-EC13-F739-79A49F8FE989}"/>
              </a:ext>
            </a:extLst>
          </p:cNvPr>
          <p:cNvSpPr>
            <a:spLocks noGrp="1"/>
          </p:cNvSpPr>
          <p:nvPr>
            <p:ph type="title"/>
          </p:nvPr>
        </p:nvSpPr>
        <p:spPr>
          <a:xfrm>
            <a:off x="1287413" y="441434"/>
            <a:ext cx="9076329" cy="1064277"/>
          </a:xfrm>
        </p:spPr>
        <p:txBody>
          <a:bodyPr vert="horz" lIns="91440" tIns="45720" rIns="91440" bIns="45720" rtlCol="0" anchor="b">
            <a:normAutofit/>
          </a:bodyPr>
          <a:lstStyle/>
          <a:p>
            <a:pPr algn="ctr"/>
            <a:r>
              <a:rPr lang="en-US" sz="4400" dirty="0">
                <a:solidFill>
                  <a:srgbClr val="FFFFFF"/>
                </a:solidFill>
              </a:rPr>
              <a:t>Agenda</a:t>
            </a:r>
          </a:p>
        </p:txBody>
      </p:sp>
    </p:spTree>
    <p:extLst>
      <p:ext uri="{BB962C8B-B14F-4D97-AF65-F5344CB8AC3E}">
        <p14:creationId xmlns:p14="http://schemas.microsoft.com/office/powerpoint/2010/main" val="359504031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ECD84B89-83B1-AA44-B9BE-C68A3A346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F3B9D9F-2555-4B2E-AD17-056B6659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12056"/>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C333A2-8C31-CC7D-41CC-21FFEC80397E}"/>
              </a:ext>
            </a:extLst>
          </p:cNvPr>
          <p:cNvSpPr>
            <a:spLocks noGrp="1"/>
          </p:cNvSpPr>
          <p:nvPr>
            <p:ph type="title"/>
          </p:nvPr>
        </p:nvSpPr>
        <p:spPr>
          <a:xfrm>
            <a:off x="1473389" y="1826096"/>
            <a:ext cx="3149221" cy="2149459"/>
          </a:xfrm>
        </p:spPr>
        <p:txBody>
          <a:bodyPr vert="horz" lIns="91440" tIns="45720" rIns="91440" bIns="45720" rtlCol="0" anchor="b">
            <a:normAutofit fontScale="90000"/>
          </a:bodyPr>
          <a:lstStyle/>
          <a:p>
            <a:pPr algn="ctr"/>
            <a:r>
              <a:rPr lang="en-US" b="1" dirty="0">
                <a:solidFill>
                  <a:schemeClr val="tx1"/>
                </a:solidFill>
              </a:rPr>
              <a:t>User Sequence Architecture Diagram</a:t>
            </a:r>
          </a:p>
        </p:txBody>
      </p:sp>
      <p:sp>
        <p:nvSpPr>
          <p:cNvPr id="19" name="Freeform: Shape 10">
            <a:extLst>
              <a:ext uri="{FF2B5EF4-FFF2-40B4-BE49-F238E27FC236}">
                <a16:creationId xmlns:a16="http://schemas.microsoft.com/office/drawing/2014/main" id="{98F816C8-664D-4D46-87AC-DD7054006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05180"/>
            <a:ext cx="4014345" cy="5316049"/>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Content Placeholder 13" descr="Graphical user interface, diagram&#10;&#10;Description automatically generated">
            <a:extLst>
              <a:ext uri="{FF2B5EF4-FFF2-40B4-BE49-F238E27FC236}">
                <a16:creationId xmlns:a16="http://schemas.microsoft.com/office/drawing/2014/main" id="{1BD06BD8-6E7A-F7F8-F098-7ACDFA3DEF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9427" y="498763"/>
            <a:ext cx="7491340" cy="6078681"/>
          </a:xfrm>
        </p:spPr>
      </p:pic>
    </p:spTree>
    <p:extLst>
      <p:ext uri="{BB962C8B-B14F-4D97-AF65-F5344CB8AC3E}">
        <p14:creationId xmlns:p14="http://schemas.microsoft.com/office/powerpoint/2010/main" val="6555113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21F219D3-1975-F3AA-61F3-66C10B1B7298}"/>
              </a:ext>
            </a:extLst>
          </p:cNvPr>
          <p:cNvPicPr>
            <a:picLocks noChangeAspect="1"/>
          </p:cNvPicPr>
          <p:nvPr/>
        </p:nvPicPr>
        <p:blipFill rotWithShape="1">
          <a:blip r:embed="rId2">
            <a:extLst>
              <a:ext uri="{28A0092B-C50C-407E-A947-70E740481C1C}">
                <a14:useLocalDpi xmlns:a14="http://schemas.microsoft.com/office/drawing/2010/main" val="0"/>
              </a:ext>
            </a:extLst>
          </a:blip>
          <a:srcRect t="16811" b="11074"/>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06F0A-FFEA-9B8F-474A-E488D55DF4DD}"/>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b="1" dirty="0">
                <a:solidFill>
                  <a:srgbClr val="FFFFFF"/>
                </a:solidFill>
              </a:rPr>
              <a:t>Sprint 2 Recap</a:t>
            </a:r>
          </a:p>
        </p:txBody>
      </p:sp>
    </p:spTree>
    <p:extLst>
      <p:ext uri="{BB962C8B-B14F-4D97-AF65-F5344CB8AC3E}">
        <p14:creationId xmlns:p14="http://schemas.microsoft.com/office/powerpoint/2010/main" val="3691504422"/>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BC9D-1B9D-F4F6-AA54-1B95DF21E6DC}"/>
              </a:ext>
            </a:extLst>
          </p:cNvPr>
          <p:cNvSpPr>
            <a:spLocks noGrp="1"/>
          </p:cNvSpPr>
          <p:nvPr>
            <p:ph type="title"/>
          </p:nvPr>
        </p:nvSpPr>
        <p:spPr/>
        <p:txBody>
          <a:bodyPr/>
          <a:lstStyle/>
          <a:p>
            <a:r>
              <a:rPr lang="en-US" b="1" dirty="0"/>
              <a:t>Sprint 2 Vs Sprint 3</a:t>
            </a:r>
          </a:p>
        </p:txBody>
      </p:sp>
      <p:sp>
        <p:nvSpPr>
          <p:cNvPr id="4" name="Content Placeholder 3">
            <a:extLst>
              <a:ext uri="{FF2B5EF4-FFF2-40B4-BE49-F238E27FC236}">
                <a16:creationId xmlns:a16="http://schemas.microsoft.com/office/drawing/2014/main" id="{6E3CD06C-AF18-D70F-51D2-4863C40B573C}"/>
              </a:ext>
            </a:extLst>
          </p:cNvPr>
          <p:cNvSpPr>
            <a:spLocks noGrp="1"/>
          </p:cNvSpPr>
          <p:nvPr>
            <p:ph sz="half" idx="1"/>
          </p:nvPr>
        </p:nvSpPr>
        <p:spPr/>
        <p:txBody>
          <a:bodyPr>
            <a:normAutofit/>
          </a:bodyPr>
          <a:lstStyle/>
          <a:p>
            <a:r>
              <a:rPr lang="en-US" sz="2400" dirty="0"/>
              <a:t>Login </a:t>
            </a:r>
          </a:p>
          <a:p>
            <a:r>
              <a:rPr lang="en-US" sz="2400" dirty="0"/>
              <a:t>Registration </a:t>
            </a:r>
          </a:p>
        </p:txBody>
      </p:sp>
      <p:sp>
        <p:nvSpPr>
          <p:cNvPr id="5" name="Content Placeholder 4">
            <a:extLst>
              <a:ext uri="{FF2B5EF4-FFF2-40B4-BE49-F238E27FC236}">
                <a16:creationId xmlns:a16="http://schemas.microsoft.com/office/drawing/2014/main" id="{2026E945-142E-098B-495C-F34DF9B513A2}"/>
              </a:ext>
            </a:extLst>
          </p:cNvPr>
          <p:cNvSpPr>
            <a:spLocks noGrp="1"/>
          </p:cNvSpPr>
          <p:nvPr>
            <p:ph sz="half" idx="2"/>
          </p:nvPr>
        </p:nvSpPr>
        <p:spPr/>
        <p:txBody>
          <a:bodyPr>
            <a:normAutofit/>
          </a:bodyPr>
          <a:lstStyle/>
          <a:p>
            <a:r>
              <a:rPr lang="en-US" sz="2400" dirty="0"/>
              <a:t>Homepage</a:t>
            </a:r>
          </a:p>
          <a:p>
            <a:r>
              <a:rPr lang="en-US" sz="2400" dirty="0"/>
              <a:t>Service Catalog</a:t>
            </a:r>
          </a:p>
          <a:p>
            <a:r>
              <a:rPr lang="en-US" sz="2400" dirty="0"/>
              <a:t>Customer </a:t>
            </a:r>
            <a:r>
              <a:rPr lang="en-US" sz="2400"/>
              <a:t>Profile </a:t>
            </a:r>
            <a:endParaRPr lang="en-US" sz="2400" dirty="0"/>
          </a:p>
        </p:txBody>
      </p:sp>
    </p:spTree>
    <p:extLst>
      <p:ext uri="{BB962C8B-B14F-4D97-AF65-F5344CB8AC3E}">
        <p14:creationId xmlns:p14="http://schemas.microsoft.com/office/powerpoint/2010/main" val="4207734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9A0FC-38F3-9E16-48F4-4D8527DB13CB}"/>
              </a:ext>
            </a:extLst>
          </p:cNvPr>
          <p:cNvSpPr>
            <a:spLocks noGrp="1"/>
          </p:cNvSpPr>
          <p:nvPr>
            <p:ph type="title"/>
          </p:nvPr>
        </p:nvSpPr>
        <p:spPr>
          <a:xfrm>
            <a:off x="836886" y="248761"/>
            <a:ext cx="10287000" cy="1279329"/>
          </a:xfrm>
        </p:spPr>
        <p:txBody>
          <a:bodyPr>
            <a:normAutofit/>
          </a:bodyPr>
          <a:lstStyle/>
          <a:p>
            <a:pPr algn="ctr"/>
            <a:r>
              <a:rPr lang="en-US" b="1" dirty="0"/>
              <a:t>Product Backlog</a:t>
            </a:r>
          </a:p>
        </p:txBody>
      </p:sp>
      <p:cxnSp>
        <p:nvCxnSpPr>
          <p:cNvPr id="22" name="Straight Connector 10">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732487DD-A6CE-C064-CD47-EEAE618D63B6}"/>
              </a:ext>
            </a:extLst>
          </p:cNvPr>
          <p:cNvGraphicFramePr>
            <a:graphicFrameLocks noGrp="1"/>
          </p:cNvGraphicFramePr>
          <p:nvPr>
            <p:ph idx="1"/>
            <p:extLst>
              <p:ext uri="{D42A27DB-BD31-4B8C-83A1-F6EECF244321}">
                <p14:modId xmlns:p14="http://schemas.microsoft.com/office/powerpoint/2010/main" val="2484632436"/>
              </p:ext>
            </p:extLst>
          </p:nvPr>
        </p:nvGraphicFramePr>
        <p:xfrm>
          <a:off x="620110" y="1528090"/>
          <a:ext cx="10782070" cy="5210223"/>
        </p:xfrm>
        <a:graphic>
          <a:graphicData uri="http://schemas.openxmlformats.org/drawingml/2006/table">
            <a:tbl>
              <a:tblPr>
                <a:tableStyleId>{5C22544A-7EE6-4342-B048-85BDC9FD1C3A}</a:tableStyleId>
              </a:tblPr>
              <a:tblGrid>
                <a:gridCol w="759176">
                  <a:extLst>
                    <a:ext uri="{9D8B030D-6E8A-4147-A177-3AD203B41FA5}">
                      <a16:colId xmlns:a16="http://schemas.microsoft.com/office/drawing/2014/main" val="3375065508"/>
                    </a:ext>
                  </a:extLst>
                </a:gridCol>
                <a:gridCol w="646179">
                  <a:extLst>
                    <a:ext uri="{9D8B030D-6E8A-4147-A177-3AD203B41FA5}">
                      <a16:colId xmlns:a16="http://schemas.microsoft.com/office/drawing/2014/main" val="2656822132"/>
                    </a:ext>
                  </a:extLst>
                </a:gridCol>
                <a:gridCol w="9376715">
                  <a:extLst>
                    <a:ext uri="{9D8B030D-6E8A-4147-A177-3AD203B41FA5}">
                      <a16:colId xmlns:a16="http://schemas.microsoft.com/office/drawing/2014/main" val="3605484962"/>
                    </a:ext>
                  </a:extLst>
                </a:gridCol>
              </a:tblGrid>
              <a:tr h="379564">
                <a:tc>
                  <a:txBody>
                    <a:bodyPr/>
                    <a:lstStyle/>
                    <a:p>
                      <a:pPr algn="ctr" fontAlgn="b"/>
                      <a:r>
                        <a:rPr lang="en-US" sz="1200" b="1" i="0" u="none" strike="noStrike" dirty="0">
                          <a:solidFill>
                            <a:srgbClr val="000000"/>
                          </a:solidFill>
                          <a:effectLst/>
                          <a:latin typeface="Arial" panose="020B0604020202020204" pitchFamily="34" charset="0"/>
                        </a:rPr>
                        <a:t>Issue Type</a:t>
                      </a:r>
                    </a:p>
                  </a:txBody>
                  <a:tcPr marL="4749" marR="4749" marT="4749" marB="0" anchor="b"/>
                </a:tc>
                <a:tc>
                  <a:txBody>
                    <a:bodyPr/>
                    <a:lstStyle/>
                    <a:p>
                      <a:pPr algn="ctr" fontAlgn="b"/>
                      <a:r>
                        <a:rPr lang="en-US" sz="1200" b="1" i="0" u="none" strike="noStrike" dirty="0">
                          <a:solidFill>
                            <a:schemeClr val="tx1"/>
                          </a:solidFill>
                          <a:effectLst/>
                          <a:latin typeface="Arial" panose="020B0604020202020204" pitchFamily="34" charset="0"/>
                        </a:rPr>
                        <a:t>Key</a:t>
                      </a:r>
                    </a:p>
                  </a:txBody>
                  <a:tcPr marL="4749" marR="4749" marT="4749" marB="0" anchor="b"/>
                </a:tc>
                <a:tc>
                  <a:txBody>
                    <a:bodyPr/>
                    <a:lstStyle/>
                    <a:p>
                      <a:pPr algn="ctr" fontAlgn="b"/>
                      <a:r>
                        <a:rPr lang="en-US" sz="1200" b="1" i="0" u="none" strike="noStrike" dirty="0">
                          <a:solidFill>
                            <a:srgbClr val="000000"/>
                          </a:solidFill>
                          <a:effectLst/>
                          <a:latin typeface="Arial" panose="020B0604020202020204" pitchFamily="34" charset="0"/>
                        </a:rPr>
                        <a:t>Name</a:t>
                      </a:r>
                    </a:p>
                  </a:txBody>
                  <a:tcPr marL="4749" marR="4749" marT="4749" marB="0" anchor="b"/>
                </a:tc>
                <a:extLst>
                  <a:ext uri="{0D108BD9-81ED-4DB2-BD59-A6C34878D82A}">
                    <a16:rowId xmlns:a16="http://schemas.microsoft.com/office/drawing/2014/main" val="3911277953"/>
                  </a:ext>
                </a:extLst>
              </a:tr>
              <a:tr h="379564">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2">
                            <a:extLst>
                              <a:ext uri="{A12FA001-AC4F-418D-AE19-62706E023703}">
                                <ahyp:hlinkClr xmlns:ahyp="http://schemas.microsoft.com/office/drawing/2018/hyperlinkcolor" val="tx"/>
                              </a:ext>
                            </a:extLst>
                          </a:hlinkClick>
                        </a:rPr>
                        <a:t>DCS-47</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able to find all the quick links in one place/or at the bottom of the page So that I will be able to access the links and find necessary information</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456783650"/>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3">
                            <a:extLst>
                              <a:ext uri="{A12FA001-AC4F-418D-AE19-62706E023703}">
                                <ahyp:hlinkClr xmlns:ahyp="http://schemas.microsoft.com/office/drawing/2018/hyperlinkcolor" val="tx"/>
                              </a:ext>
                            </a:extLst>
                          </a:hlinkClick>
                        </a:rPr>
                        <a:t>DCS-46</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email customer service So that I can get my issue resolved</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04644929"/>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4">
                            <a:extLst>
                              <a:ext uri="{A12FA001-AC4F-418D-AE19-62706E023703}">
                                <ahyp:hlinkClr xmlns:ahyp="http://schemas.microsoft.com/office/drawing/2018/hyperlinkcolor" val="tx"/>
                              </a:ext>
                            </a:extLst>
                          </a:hlinkClick>
                        </a:rPr>
                        <a:t>DCS-45</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browse all the professional home services provided. So that I have a list to select the service I want.</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360406950"/>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5">
                            <a:extLst>
                              <a:ext uri="{A12FA001-AC4F-418D-AE19-62706E023703}">
                                <ahyp:hlinkClr xmlns:ahyp="http://schemas.microsoft.com/office/drawing/2018/hyperlinkcolor" val="tx"/>
                              </a:ext>
                            </a:extLst>
                          </a:hlinkClick>
                        </a:rPr>
                        <a:t>DCS-44</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able to recover the passwords to my account So that I will be able to access my account in case i forgot password.</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768327900"/>
                  </a:ext>
                </a:extLst>
              </a:tr>
              <a:tr h="439265">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6">
                            <a:extLst>
                              <a:ext uri="{A12FA001-AC4F-418D-AE19-62706E023703}">
                                <ahyp:hlinkClr xmlns:ahyp="http://schemas.microsoft.com/office/drawing/2018/hyperlinkcolor" val="tx"/>
                              </a:ext>
                            </a:extLst>
                          </a:hlinkClick>
                        </a:rPr>
                        <a:t>DCS-43</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able to recover my account customer ID/Name So that I will be able to access my account in case i forgot the account.</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44455197"/>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7">
                            <a:extLst>
                              <a:ext uri="{A12FA001-AC4F-418D-AE19-62706E023703}">
                                <ahyp:hlinkClr xmlns:ahyp="http://schemas.microsoft.com/office/drawing/2018/hyperlinkcolor" val="tx"/>
                              </a:ext>
                            </a:extLst>
                          </a:hlinkClick>
                        </a:rPr>
                        <a:t>DCS-42</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able to search on the webpage, So that I can find necessary information</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412831474"/>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8">
                            <a:extLst>
                              <a:ext uri="{A12FA001-AC4F-418D-AE19-62706E023703}">
                                <ahyp:hlinkClr xmlns:ahyp="http://schemas.microsoft.com/office/drawing/2018/hyperlinkcolor" val="tx"/>
                              </a:ext>
                            </a:extLst>
                          </a:hlinkClick>
                        </a:rPr>
                        <a:t>DCS-41</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able to submit feedback So that the website owners can consider my opinion or concern during future website updates</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200262461"/>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9">
                            <a:extLst>
                              <a:ext uri="{A12FA001-AC4F-418D-AE19-62706E023703}">
                                <ahyp:hlinkClr xmlns:ahyp="http://schemas.microsoft.com/office/drawing/2018/hyperlinkcolor" val="tx"/>
                              </a:ext>
                            </a:extLst>
                          </a:hlinkClick>
                        </a:rPr>
                        <a:t>DCS-40</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able to access quick services near me So that I will be able to book in a urgent situation at my house.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2763586358"/>
                  </a:ext>
                </a:extLst>
              </a:tr>
              <a:tr h="439265">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0">
                            <a:extLst>
                              <a:ext uri="{A12FA001-AC4F-418D-AE19-62706E023703}">
                                <ahyp:hlinkClr xmlns:ahyp="http://schemas.microsoft.com/office/drawing/2018/hyperlinkcolor" val="tx"/>
                              </a:ext>
                            </a:extLst>
                          </a:hlinkClick>
                        </a:rPr>
                        <a:t>DCS-39</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access the services according to categories such as water, furniture, beauty, etc So that I will be able to access the see the services available and who the professionals are</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700844752"/>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1">
                            <a:extLst>
                              <a:ext uri="{A12FA001-AC4F-418D-AE19-62706E023703}">
                                <ahyp:hlinkClr xmlns:ahyp="http://schemas.microsoft.com/office/drawing/2018/hyperlinkcolor" val="tx"/>
                              </a:ext>
                            </a:extLst>
                          </a:hlinkClick>
                        </a:rPr>
                        <a:t>DCS-38</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be directly able to contact the technician via call/text So that I will be able to have a better service</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816775086"/>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2">
                            <a:extLst>
                              <a:ext uri="{A12FA001-AC4F-418D-AE19-62706E023703}">
                                <ahyp:hlinkClr xmlns:ahyp="http://schemas.microsoft.com/office/drawing/2018/hyperlinkcolor" val="tx"/>
                              </a:ext>
                            </a:extLst>
                          </a:hlinkClick>
                        </a:rPr>
                        <a:t>DCS-37</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able to prepone or postpone my booked service So that I can expect the professional on some other date or time.</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938617333"/>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3">
                            <a:extLst>
                              <a:ext uri="{A12FA001-AC4F-418D-AE19-62706E023703}">
                                <ahyp:hlinkClr xmlns:ahyp="http://schemas.microsoft.com/office/drawing/2018/hyperlinkcolor" val="tx"/>
                              </a:ext>
                            </a:extLst>
                          </a:hlinkClick>
                        </a:rPr>
                        <a:t>DCS-36</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able to cancel my booked service So that I can not expect the professional to reach my home.</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4289232555"/>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4">
                            <a:extLst>
                              <a:ext uri="{A12FA001-AC4F-418D-AE19-62706E023703}">
                                <ahyp:hlinkClr xmlns:ahyp="http://schemas.microsoft.com/office/drawing/2018/hyperlinkcolor" val="tx"/>
                              </a:ext>
                            </a:extLst>
                          </a:hlinkClick>
                        </a:rPr>
                        <a:t>DCS-35</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be able to add multiple address So that I can use them to schedule a service for my office.</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30367273"/>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5">
                            <a:extLst>
                              <a:ext uri="{A12FA001-AC4F-418D-AE19-62706E023703}">
                                <ahyp:hlinkClr xmlns:ahyp="http://schemas.microsoft.com/office/drawing/2018/hyperlinkcolor" val="tx"/>
                              </a:ext>
                            </a:extLst>
                          </a:hlinkClick>
                        </a:rPr>
                        <a:t>DCS-33</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browse the service list So that I can get some information what does this particular service do.</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993584865"/>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6">
                            <a:extLst>
                              <a:ext uri="{A12FA001-AC4F-418D-AE19-62706E023703}">
                                <ahyp:hlinkClr xmlns:ahyp="http://schemas.microsoft.com/office/drawing/2018/hyperlinkcolor" val="tx"/>
                              </a:ext>
                            </a:extLst>
                          </a:hlinkClick>
                        </a:rPr>
                        <a:t>DCS-32</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signed-in customer I want to able to comment on a blog post So that I can get feedback on issues</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213300300"/>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7">
                            <a:extLst>
                              <a:ext uri="{A12FA001-AC4F-418D-AE19-62706E023703}">
                                <ahyp:hlinkClr xmlns:ahyp="http://schemas.microsoft.com/office/drawing/2018/hyperlinkcolor" val="tx"/>
                              </a:ext>
                            </a:extLst>
                          </a:hlinkClick>
                        </a:rPr>
                        <a:t>DCS-31</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choose the date and time of service So that it is available at my convenience.</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215337996"/>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a:solidFill>
                            <a:schemeClr val="tx1"/>
                          </a:solidFill>
                          <a:effectLst/>
                          <a:hlinkClick r:id="rId18">
                            <a:extLst>
                              <a:ext uri="{A12FA001-AC4F-418D-AE19-62706E023703}">
                                <ahyp:hlinkClr xmlns:ahyp="http://schemas.microsoft.com/office/drawing/2018/hyperlinkcolor" val="tx"/>
                              </a:ext>
                            </a:extLst>
                          </a:hlinkClick>
                        </a:rPr>
                        <a:t>DCS-29</a:t>
                      </a:r>
                      <a:endParaRPr lang="en-US" sz="1200" b="0" i="0" u="none" strike="noStrike">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a:effectLst/>
                        </a:rPr>
                        <a:t>As a customer, I want to see the services booked by me So that I can track it.</a:t>
                      </a:r>
                      <a:endParaRPr lang="en-US" sz="1200" b="0" i="0" u="none" strike="noStrike">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1325451541"/>
                  </a:ext>
                </a:extLst>
              </a:tr>
              <a:tr h="238171">
                <a:tc>
                  <a:txBody>
                    <a:bodyPr/>
                    <a:lstStyle/>
                    <a:p>
                      <a:pPr algn="l" fontAlgn="b"/>
                      <a:r>
                        <a:rPr lang="en-US" sz="1200" u="none" strike="noStrike">
                          <a:effectLst/>
                        </a:rPr>
                        <a:t>Story</a:t>
                      </a:r>
                      <a:endParaRPr lang="en-US" sz="1200" b="0" i="0" u="none" strike="noStrike">
                        <a:solidFill>
                          <a:srgbClr val="000000"/>
                        </a:solidFill>
                        <a:effectLst/>
                        <a:latin typeface="Arial" panose="020B0604020202020204" pitchFamily="34" charset="0"/>
                      </a:endParaRPr>
                    </a:p>
                  </a:txBody>
                  <a:tcPr marL="4749" marR="4749" marT="4749" marB="0" anchor="b"/>
                </a:tc>
                <a:tc>
                  <a:txBody>
                    <a:bodyPr/>
                    <a:lstStyle/>
                    <a:p>
                      <a:pPr algn="l" fontAlgn="b"/>
                      <a:r>
                        <a:rPr lang="en-US" sz="1200" u="none" strike="noStrike" dirty="0">
                          <a:solidFill>
                            <a:schemeClr val="tx1"/>
                          </a:solidFill>
                          <a:effectLst/>
                          <a:hlinkClick r:id="rId19">
                            <a:extLst>
                              <a:ext uri="{A12FA001-AC4F-418D-AE19-62706E023703}">
                                <ahyp:hlinkClr xmlns:ahyp="http://schemas.microsoft.com/office/drawing/2018/hyperlinkcolor" val="tx"/>
                              </a:ext>
                            </a:extLst>
                          </a:hlinkClick>
                        </a:rPr>
                        <a:t>DCS-28</a:t>
                      </a:r>
                      <a:endParaRPr lang="en-US" sz="1200" b="0" i="0" u="none" strike="noStrike" dirty="0">
                        <a:solidFill>
                          <a:schemeClr val="tx1"/>
                        </a:solidFill>
                        <a:effectLst/>
                        <a:latin typeface="Arial" panose="020B0604020202020204" pitchFamily="34" charset="0"/>
                      </a:endParaRPr>
                    </a:p>
                  </a:txBody>
                  <a:tcPr marL="4749" marR="4749" marT="4749" marB="0" anchor="b"/>
                </a:tc>
                <a:tc>
                  <a:txBody>
                    <a:bodyPr/>
                    <a:lstStyle/>
                    <a:p>
                      <a:pPr algn="l" fontAlgn="b"/>
                      <a:r>
                        <a:rPr lang="en-US" sz="1200" u="none" strike="noStrike" dirty="0">
                          <a:effectLst/>
                        </a:rPr>
                        <a:t>As a customer, I want to book a service So that I can book an appointment.</a:t>
                      </a:r>
                      <a:endParaRPr lang="en-US" sz="1200" b="0" i="0" u="none" strike="noStrike" dirty="0">
                        <a:solidFill>
                          <a:srgbClr val="000000"/>
                        </a:solidFill>
                        <a:effectLst/>
                        <a:latin typeface="Arial" panose="020B0604020202020204" pitchFamily="34" charset="0"/>
                      </a:endParaRPr>
                    </a:p>
                  </a:txBody>
                  <a:tcPr marL="4749" marR="4749" marT="4749" marB="0" anchor="b"/>
                </a:tc>
                <a:extLst>
                  <a:ext uri="{0D108BD9-81ED-4DB2-BD59-A6C34878D82A}">
                    <a16:rowId xmlns:a16="http://schemas.microsoft.com/office/drawing/2014/main" val="2724708527"/>
                  </a:ext>
                </a:extLst>
              </a:tr>
            </a:tbl>
          </a:graphicData>
        </a:graphic>
      </p:graphicFrame>
    </p:spTree>
    <p:extLst>
      <p:ext uri="{BB962C8B-B14F-4D97-AF65-F5344CB8AC3E}">
        <p14:creationId xmlns:p14="http://schemas.microsoft.com/office/powerpoint/2010/main" val="547471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8E0D4E-2A8C-6812-002E-4A11464F5B7B}"/>
              </a:ext>
            </a:extLst>
          </p:cNvPr>
          <p:cNvSpPr>
            <a:spLocks noGrp="1"/>
          </p:cNvSpPr>
          <p:nvPr>
            <p:ph type="title"/>
          </p:nvPr>
        </p:nvSpPr>
        <p:spPr>
          <a:xfrm>
            <a:off x="959994" y="943705"/>
            <a:ext cx="10287000" cy="1279329"/>
          </a:xfrm>
        </p:spPr>
        <p:txBody>
          <a:bodyPr>
            <a:normAutofit/>
          </a:bodyPr>
          <a:lstStyle/>
          <a:p>
            <a:pPr algn="ctr"/>
            <a:r>
              <a:rPr lang="en-US" b="1" dirty="0"/>
              <a:t>Sprint Backlog</a:t>
            </a:r>
          </a:p>
        </p:txBody>
      </p:sp>
      <p:cxnSp>
        <p:nvCxnSpPr>
          <p:cNvPr id="14" name="Straight Connector 13">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7" name="Content Placeholder 6">
            <a:extLst>
              <a:ext uri="{FF2B5EF4-FFF2-40B4-BE49-F238E27FC236}">
                <a16:creationId xmlns:a16="http://schemas.microsoft.com/office/drawing/2014/main" id="{5984E7D8-257D-40F8-5D87-F9C9BDCD82A9}"/>
              </a:ext>
            </a:extLst>
          </p:cNvPr>
          <p:cNvGraphicFramePr>
            <a:graphicFrameLocks noGrp="1"/>
          </p:cNvGraphicFramePr>
          <p:nvPr>
            <p:ph idx="1"/>
            <p:extLst>
              <p:ext uri="{D42A27DB-BD31-4B8C-83A1-F6EECF244321}">
                <p14:modId xmlns:p14="http://schemas.microsoft.com/office/powerpoint/2010/main" val="4256112426"/>
              </p:ext>
            </p:extLst>
          </p:nvPr>
        </p:nvGraphicFramePr>
        <p:xfrm>
          <a:off x="578069" y="2496087"/>
          <a:ext cx="11151476" cy="3843756"/>
        </p:xfrm>
        <a:graphic>
          <a:graphicData uri="http://schemas.openxmlformats.org/drawingml/2006/table">
            <a:tbl>
              <a:tblPr>
                <a:tableStyleId>{5C22544A-7EE6-4342-B048-85BDC9FD1C3A}</a:tableStyleId>
              </a:tblPr>
              <a:tblGrid>
                <a:gridCol w="834141">
                  <a:extLst>
                    <a:ext uri="{9D8B030D-6E8A-4147-A177-3AD203B41FA5}">
                      <a16:colId xmlns:a16="http://schemas.microsoft.com/office/drawing/2014/main" val="2260744437"/>
                    </a:ext>
                  </a:extLst>
                </a:gridCol>
                <a:gridCol w="795356">
                  <a:extLst>
                    <a:ext uri="{9D8B030D-6E8A-4147-A177-3AD203B41FA5}">
                      <a16:colId xmlns:a16="http://schemas.microsoft.com/office/drawing/2014/main" val="2408367805"/>
                    </a:ext>
                  </a:extLst>
                </a:gridCol>
                <a:gridCol w="9521979">
                  <a:extLst>
                    <a:ext uri="{9D8B030D-6E8A-4147-A177-3AD203B41FA5}">
                      <a16:colId xmlns:a16="http://schemas.microsoft.com/office/drawing/2014/main" val="1159287460"/>
                    </a:ext>
                  </a:extLst>
                </a:gridCol>
              </a:tblGrid>
              <a:tr h="640626">
                <a:tc>
                  <a:txBody>
                    <a:bodyPr/>
                    <a:lstStyle/>
                    <a:p>
                      <a:pPr algn="ctr" fontAlgn="b"/>
                      <a:r>
                        <a:rPr lang="en-US" sz="1600" b="1" i="0" u="none" strike="noStrike" dirty="0">
                          <a:solidFill>
                            <a:srgbClr val="000000"/>
                          </a:solidFill>
                          <a:effectLst/>
                          <a:latin typeface="Arial" panose="020B0604020202020204" pitchFamily="34" charset="0"/>
                        </a:rPr>
                        <a:t>Issue Type</a:t>
                      </a:r>
                    </a:p>
                  </a:txBody>
                  <a:tcPr marL="8573" marR="8573" marT="8573" marB="0" anchor="b"/>
                </a:tc>
                <a:tc>
                  <a:txBody>
                    <a:bodyPr/>
                    <a:lstStyle/>
                    <a:p>
                      <a:pPr algn="ctr" fontAlgn="b"/>
                      <a:r>
                        <a:rPr lang="en-US" sz="1600" b="1" i="0" u="none" strike="noStrike" dirty="0">
                          <a:solidFill>
                            <a:schemeClr val="tx1"/>
                          </a:solidFill>
                          <a:effectLst/>
                          <a:latin typeface="Arial" panose="020B0604020202020204" pitchFamily="34" charset="0"/>
                        </a:rPr>
                        <a:t>Key</a:t>
                      </a:r>
                    </a:p>
                  </a:txBody>
                  <a:tcPr marL="8573" marR="8573" marT="8573" marB="0" anchor="b"/>
                </a:tc>
                <a:tc>
                  <a:txBody>
                    <a:bodyPr/>
                    <a:lstStyle/>
                    <a:p>
                      <a:pPr algn="ctr" fontAlgn="b"/>
                      <a:r>
                        <a:rPr lang="en-US" sz="1600" b="1" i="0" u="none" strike="noStrike" dirty="0">
                          <a:solidFill>
                            <a:srgbClr val="000000"/>
                          </a:solidFill>
                          <a:effectLst/>
                          <a:latin typeface="Arial" panose="020B0604020202020204" pitchFamily="34" charset="0"/>
                        </a:rPr>
                        <a:t>Name</a:t>
                      </a:r>
                    </a:p>
                  </a:txBody>
                  <a:tcPr marL="8573" marR="8573" marT="8573" marB="0" anchor="b"/>
                </a:tc>
                <a:extLst>
                  <a:ext uri="{0D108BD9-81ED-4DB2-BD59-A6C34878D82A}">
                    <a16:rowId xmlns:a16="http://schemas.microsoft.com/office/drawing/2014/main" val="3870838916"/>
                  </a:ext>
                </a:extLst>
              </a:tr>
              <a:tr h="640626">
                <a:tc>
                  <a:txBody>
                    <a:bodyPr/>
                    <a:lstStyle/>
                    <a:p>
                      <a:pPr algn="l" fontAlgn="b"/>
                      <a:r>
                        <a:rPr lang="en-US" sz="1600" u="none" strike="noStrike">
                          <a:effectLst/>
                        </a:rPr>
                        <a:t>Story</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hlinkClick r:id="rId2">
                            <a:extLst>
                              <a:ext uri="{A12FA001-AC4F-418D-AE19-62706E023703}">
                                <ahyp:hlinkClr xmlns:ahyp="http://schemas.microsoft.com/office/drawing/2018/hyperlinkcolor" val="tx"/>
                              </a:ext>
                            </a:extLst>
                          </a:hlinkClick>
                        </a:rPr>
                        <a:t>DCS-51</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As a customer, I want to browse all the services provided by the app, So that I have a list of professionals to select from and book them accordingly.</a:t>
                      </a:r>
                      <a:endParaRPr lang="en-US" sz="1600" b="0" i="0" u="none" strike="noStrike" dirty="0">
                        <a:solidFill>
                          <a:srgbClr val="000000"/>
                        </a:solidFill>
                        <a:effectLst/>
                        <a:latin typeface="Arial" panose="020B0604020202020204" pitchFamily="34" charset="0"/>
                      </a:endParaRPr>
                    </a:p>
                  </a:txBody>
                  <a:tcPr marL="8573" marR="8573" marT="8573" marB="0" anchor="b"/>
                </a:tc>
                <a:extLst>
                  <a:ext uri="{0D108BD9-81ED-4DB2-BD59-A6C34878D82A}">
                    <a16:rowId xmlns:a16="http://schemas.microsoft.com/office/drawing/2014/main" val="715652040"/>
                  </a:ext>
                </a:extLst>
              </a:tr>
              <a:tr h="640626">
                <a:tc>
                  <a:txBody>
                    <a:bodyPr/>
                    <a:lstStyle/>
                    <a:p>
                      <a:pPr algn="l" fontAlgn="b"/>
                      <a:r>
                        <a:rPr lang="en-US" sz="1600" u="none" strike="noStrike">
                          <a:effectLst/>
                        </a:rPr>
                        <a:t>Story</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hlinkClick r:id="rId3">
                            <a:extLst>
                              <a:ext uri="{A12FA001-AC4F-418D-AE19-62706E023703}">
                                <ahyp:hlinkClr xmlns:ahyp="http://schemas.microsoft.com/office/drawing/2018/hyperlinkcolor" val="tx"/>
                              </a:ext>
                            </a:extLst>
                          </a:hlinkClick>
                        </a:rPr>
                        <a:t>DCS-49</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As a customer, I want to create my profile, So that I can store my Name, Address, and Phone No. in it.</a:t>
                      </a:r>
                      <a:endParaRPr lang="en-US" sz="1600" b="0" i="0" u="none" strike="noStrike" dirty="0">
                        <a:solidFill>
                          <a:srgbClr val="000000"/>
                        </a:solidFill>
                        <a:effectLst/>
                        <a:latin typeface="Arial" panose="020B0604020202020204" pitchFamily="34" charset="0"/>
                      </a:endParaRPr>
                    </a:p>
                  </a:txBody>
                  <a:tcPr marL="8573" marR="8573" marT="8573" marB="0" anchor="b"/>
                </a:tc>
                <a:extLst>
                  <a:ext uri="{0D108BD9-81ED-4DB2-BD59-A6C34878D82A}">
                    <a16:rowId xmlns:a16="http://schemas.microsoft.com/office/drawing/2014/main" val="4019521476"/>
                  </a:ext>
                </a:extLst>
              </a:tr>
              <a:tr h="640626">
                <a:tc>
                  <a:txBody>
                    <a:bodyPr/>
                    <a:lstStyle/>
                    <a:p>
                      <a:pPr algn="l" fontAlgn="b"/>
                      <a:r>
                        <a:rPr lang="en-US" sz="1600" u="none" strike="noStrike">
                          <a:effectLst/>
                        </a:rPr>
                        <a:t>Story</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hlinkClick r:id="rId4">
                            <a:extLst>
                              <a:ext uri="{A12FA001-AC4F-418D-AE19-62706E023703}">
                                <ahyp:hlinkClr xmlns:ahyp="http://schemas.microsoft.com/office/drawing/2018/hyperlinkcolor" val="tx"/>
                              </a:ext>
                            </a:extLst>
                          </a:hlinkClick>
                        </a:rPr>
                        <a:t>DCS-48</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a:effectLst/>
                        </a:rPr>
                        <a:t>As a customer, I want to browse the service list, So that I will be able to see what services this app offers.</a:t>
                      </a:r>
                      <a:endParaRPr lang="en-US" sz="1600" b="0" i="0" u="none" strike="noStrike">
                        <a:solidFill>
                          <a:srgbClr val="000000"/>
                        </a:solidFill>
                        <a:effectLst/>
                        <a:latin typeface="Arial" panose="020B0604020202020204" pitchFamily="34" charset="0"/>
                      </a:endParaRPr>
                    </a:p>
                  </a:txBody>
                  <a:tcPr marL="8573" marR="8573" marT="8573" marB="0" anchor="b"/>
                </a:tc>
                <a:extLst>
                  <a:ext uri="{0D108BD9-81ED-4DB2-BD59-A6C34878D82A}">
                    <a16:rowId xmlns:a16="http://schemas.microsoft.com/office/drawing/2014/main" val="1561527478"/>
                  </a:ext>
                </a:extLst>
              </a:tr>
              <a:tr h="640626">
                <a:tc>
                  <a:txBody>
                    <a:bodyPr/>
                    <a:lstStyle/>
                    <a:p>
                      <a:pPr algn="l" fontAlgn="b"/>
                      <a:r>
                        <a:rPr lang="en-US" sz="1600" u="none" strike="noStrike">
                          <a:effectLst/>
                        </a:rPr>
                        <a:t>Story</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hlinkClick r:id="rId5">
                            <a:extLst>
                              <a:ext uri="{A12FA001-AC4F-418D-AE19-62706E023703}">
                                <ahyp:hlinkClr xmlns:ahyp="http://schemas.microsoft.com/office/drawing/2018/hyperlinkcolor" val="tx"/>
                              </a:ext>
                            </a:extLst>
                          </a:hlinkClick>
                        </a:rPr>
                        <a:t>DCS-18</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a:effectLst/>
                        </a:rPr>
                        <a:t>As a customer, I would like to have a landing page explaining all the features of the platform, So that I am motivated to register.</a:t>
                      </a:r>
                      <a:endParaRPr lang="en-US" sz="1600" b="0" i="0" u="none" strike="noStrike">
                        <a:solidFill>
                          <a:srgbClr val="000000"/>
                        </a:solidFill>
                        <a:effectLst/>
                        <a:latin typeface="Arial" panose="020B0604020202020204" pitchFamily="34" charset="0"/>
                      </a:endParaRPr>
                    </a:p>
                  </a:txBody>
                  <a:tcPr marL="8573" marR="8573" marT="8573" marB="0" anchor="b"/>
                </a:tc>
                <a:extLst>
                  <a:ext uri="{0D108BD9-81ED-4DB2-BD59-A6C34878D82A}">
                    <a16:rowId xmlns:a16="http://schemas.microsoft.com/office/drawing/2014/main" val="166975702"/>
                  </a:ext>
                </a:extLst>
              </a:tr>
              <a:tr h="640626">
                <a:tc>
                  <a:txBody>
                    <a:bodyPr/>
                    <a:lstStyle/>
                    <a:p>
                      <a:pPr algn="l" fontAlgn="b"/>
                      <a:r>
                        <a:rPr lang="en-US" sz="1600" u="none" strike="noStrike">
                          <a:effectLst/>
                        </a:rPr>
                        <a:t>Task</a:t>
                      </a:r>
                      <a:endParaRPr lang="en-US" sz="1600" b="0" i="0" u="none" strike="noStrike">
                        <a:solidFill>
                          <a:srgbClr val="000000"/>
                        </a:solidFill>
                        <a:effectLst/>
                        <a:latin typeface="Arial" panose="020B0604020202020204" pitchFamily="34" charset="0"/>
                      </a:endParaRPr>
                    </a:p>
                  </a:txBody>
                  <a:tcPr marL="8573" marR="8573" marT="8573" marB="0" anchor="b"/>
                </a:tc>
                <a:tc>
                  <a:txBody>
                    <a:bodyPr/>
                    <a:lstStyle/>
                    <a:p>
                      <a:pPr algn="l" fontAlgn="b"/>
                      <a:r>
                        <a:rPr lang="en-US" sz="1600" u="none" strike="noStrike" dirty="0">
                          <a:solidFill>
                            <a:schemeClr val="tx1"/>
                          </a:solidFill>
                          <a:effectLst/>
                          <a:hlinkClick r:id="rId6">
                            <a:extLst>
                              <a:ext uri="{A12FA001-AC4F-418D-AE19-62706E023703}">
                                <ahyp:hlinkClr xmlns:ahyp="http://schemas.microsoft.com/office/drawing/2018/hyperlinkcolor" val="tx"/>
                              </a:ext>
                            </a:extLst>
                          </a:hlinkClick>
                        </a:rPr>
                        <a:t>DCS-17</a:t>
                      </a:r>
                      <a:endParaRPr lang="en-US" sz="1600" b="0" i="0" u="none" strike="noStrike" dirty="0">
                        <a:solidFill>
                          <a:schemeClr val="tx1"/>
                        </a:solidFill>
                        <a:effectLst/>
                        <a:latin typeface="Arial" panose="020B0604020202020204" pitchFamily="34" charset="0"/>
                      </a:endParaRPr>
                    </a:p>
                  </a:txBody>
                  <a:tcPr marL="8573" marR="8573" marT="8573" marB="0" anchor="b"/>
                </a:tc>
                <a:tc>
                  <a:txBody>
                    <a:bodyPr/>
                    <a:lstStyle/>
                    <a:p>
                      <a:pPr algn="l" fontAlgn="b"/>
                      <a:r>
                        <a:rPr lang="en-US" sz="1600" u="none" strike="noStrike" dirty="0">
                          <a:effectLst/>
                        </a:rPr>
                        <a:t>Draft Technical Paper</a:t>
                      </a:r>
                      <a:endParaRPr lang="en-US" sz="1600" b="0" i="0" u="none" strike="noStrike" dirty="0">
                        <a:solidFill>
                          <a:srgbClr val="000000"/>
                        </a:solidFill>
                        <a:effectLst/>
                        <a:latin typeface="Arial" panose="020B0604020202020204" pitchFamily="34" charset="0"/>
                      </a:endParaRPr>
                    </a:p>
                  </a:txBody>
                  <a:tcPr marL="8573" marR="8573" marT="8573" marB="0" anchor="b"/>
                </a:tc>
                <a:extLst>
                  <a:ext uri="{0D108BD9-81ED-4DB2-BD59-A6C34878D82A}">
                    <a16:rowId xmlns:a16="http://schemas.microsoft.com/office/drawing/2014/main" val="553657575"/>
                  </a:ext>
                </a:extLst>
              </a:tr>
            </a:tbl>
          </a:graphicData>
        </a:graphic>
      </p:graphicFrame>
    </p:spTree>
    <p:extLst>
      <p:ext uri="{BB962C8B-B14F-4D97-AF65-F5344CB8AC3E}">
        <p14:creationId xmlns:p14="http://schemas.microsoft.com/office/powerpoint/2010/main" val="387372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0D7A-D2C0-4B74-9976-9C68E1552F6B}"/>
              </a:ext>
            </a:extLst>
          </p:cNvPr>
          <p:cNvSpPr>
            <a:spLocks noGrp="1"/>
          </p:cNvSpPr>
          <p:nvPr>
            <p:ph type="title"/>
          </p:nvPr>
        </p:nvSpPr>
        <p:spPr>
          <a:xfrm>
            <a:off x="1239346" y="406309"/>
            <a:ext cx="9076329" cy="1064277"/>
          </a:xfrm>
        </p:spPr>
        <p:txBody>
          <a:bodyPr/>
          <a:lstStyle/>
          <a:p>
            <a:pPr algn="ctr"/>
            <a:r>
              <a:rPr lang="en-US" b="1" dirty="0"/>
              <a:t>Stories and Acceptance Criteria </a:t>
            </a:r>
          </a:p>
        </p:txBody>
      </p:sp>
      <p:pic>
        <p:nvPicPr>
          <p:cNvPr id="9" name="Content Placeholder 8">
            <a:extLst>
              <a:ext uri="{FF2B5EF4-FFF2-40B4-BE49-F238E27FC236}">
                <a16:creationId xmlns:a16="http://schemas.microsoft.com/office/drawing/2014/main" id="{FE37B5A9-5B6A-5733-65D3-49C6A48CA913}"/>
              </a:ext>
            </a:extLst>
          </p:cNvPr>
          <p:cNvPicPr>
            <a:picLocks noGrp="1" noChangeAspect="1"/>
          </p:cNvPicPr>
          <p:nvPr>
            <p:ph idx="1"/>
          </p:nvPr>
        </p:nvPicPr>
        <p:blipFill>
          <a:blip r:embed="rId2"/>
          <a:stretch>
            <a:fillRect/>
          </a:stretch>
        </p:blipFill>
        <p:spPr>
          <a:xfrm>
            <a:off x="1876325" y="1470586"/>
            <a:ext cx="8166747" cy="5205257"/>
          </a:xfrm>
        </p:spPr>
      </p:pic>
    </p:spTree>
    <p:extLst>
      <p:ext uri="{BB962C8B-B14F-4D97-AF65-F5344CB8AC3E}">
        <p14:creationId xmlns:p14="http://schemas.microsoft.com/office/powerpoint/2010/main" val="220286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0D7A-D2C0-4B74-9976-9C68E1552F6B}"/>
              </a:ext>
            </a:extLst>
          </p:cNvPr>
          <p:cNvSpPr>
            <a:spLocks noGrp="1"/>
          </p:cNvSpPr>
          <p:nvPr>
            <p:ph type="title"/>
          </p:nvPr>
        </p:nvSpPr>
        <p:spPr>
          <a:xfrm>
            <a:off x="1239346" y="170838"/>
            <a:ext cx="9076329" cy="1064277"/>
          </a:xfrm>
        </p:spPr>
        <p:txBody>
          <a:bodyPr/>
          <a:lstStyle/>
          <a:p>
            <a:pPr algn="ctr"/>
            <a:r>
              <a:rPr lang="en-US" b="1" dirty="0"/>
              <a:t>Stories and Acceptance Criteria </a:t>
            </a:r>
          </a:p>
        </p:txBody>
      </p:sp>
      <p:pic>
        <p:nvPicPr>
          <p:cNvPr id="4" name="Picture 3">
            <a:extLst>
              <a:ext uri="{FF2B5EF4-FFF2-40B4-BE49-F238E27FC236}">
                <a16:creationId xmlns:a16="http://schemas.microsoft.com/office/drawing/2014/main" id="{92403678-B349-489E-1F88-67CB66377488}"/>
              </a:ext>
            </a:extLst>
          </p:cNvPr>
          <p:cNvPicPr>
            <a:picLocks noChangeAspect="1"/>
          </p:cNvPicPr>
          <p:nvPr/>
        </p:nvPicPr>
        <p:blipFill>
          <a:blip r:embed="rId2"/>
          <a:stretch>
            <a:fillRect/>
          </a:stretch>
        </p:blipFill>
        <p:spPr>
          <a:xfrm>
            <a:off x="1492738" y="1642285"/>
            <a:ext cx="8954276" cy="5044877"/>
          </a:xfrm>
          <a:prstGeom prst="rect">
            <a:avLst/>
          </a:prstGeom>
        </p:spPr>
      </p:pic>
      <p:pic>
        <p:nvPicPr>
          <p:cNvPr id="8" name="Picture 7">
            <a:extLst>
              <a:ext uri="{FF2B5EF4-FFF2-40B4-BE49-F238E27FC236}">
                <a16:creationId xmlns:a16="http://schemas.microsoft.com/office/drawing/2014/main" id="{555A20F6-2CDB-B27A-4A1E-946474F90FAB}"/>
              </a:ext>
            </a:extLst>
          </p:cNvPr>
          <p:cNvPicPr>
            <a:picLocks noChangeAspect="1"/>
          </p:cNvPicPr>
          <p:nvPr/>
        </p:nvPicPr>
        <p:blipFill>
          <a:blip r:embed="rId3"/>
          <a:stretch>
            <a:fillRect/>
          </a:stretch>
        </p:blipFill>
        <p:spPr>
          <a:xfrm>
            <a:off x="1492738" y="1162183"/>
            <a:ext cx="8954276" cy="480102"/>
          </a:xfrm>
          <a:prstGeom prst="rect">
            <a:avLst/>
          </a:prstGeom>
        </p:spPr>
      </p:pic>
    </p:spTree>
    <p:extLst>
      <p:ext uri="{BB962C8B-B14F-4D97-AF65-F5344CB8AC3E}">
        <p14:creationId xmlns:p14="http://schemas.microsoft.com/office/powerpoint/2010/main" val="341232943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0D7A-D2C0-4B74-9976-9C68E1552F6B}"/>
              </a:ext>
            </a:extLst>
          </p:cNvPr>
          <p:cNvSpPr>
            <a:spLocks noGrp="1"/>
          </p:cNvSpPr>
          <p:nvPr>
            <p:ph type="title"/>
          </p:nvPr>
        </p:nvSpPr>
        <p:spPr>
          <a:xfrm>
            <a:off x="1340202" y="185592"/>
            <a:ext cx="9076329" cy="1064277"/>
          </a:xfrm>
        </p:spPr>
        <p:txBody>
          <a:bodyPr/>
          <a:lstStyle/>
          <a:p>
            <a:pPr algn="ctr"/>
            <a:r>
              <a:rPr lang="en-US" b="1" dirty="0"/>
              <a:t>Stories and Acceptance Criteria </a:t>
            </a:r>
          </a:p>
        </p:txBody>
      </p:sp>
      <p:pic>
        <p:nvPicPr>
          <p:cNvPr id="8" name="Picture 7">
            <a:extLst>
              <a:ext uri="{FF2B5EF4-FFF2-40B4-BE49-F238E27FC236}">
                <a16:creationId xmlns:a16="http://schemas.microsoft.com/office/drawing/2014/main" id="{555A20F6-2CDB-B27A-4A1E-946474F90FAB}"/>
              </a:ext>
            </a:extLst>
          </p:cNvPr>
          <p:cNvPicPr>
            <a:picLocks noChangeAspect="1"/>
          </p:cNvPicPr>
          <p:nvPr/>
        </p:nvPicPr>
        <p:blipFill>
          <a:blip r:embed="rId2"/>
          <a:stretch>
            <a:fillRect/>
          </a:stretch>
        </p:blipFill>
        <p:spPr>
          <a:xfrm>
            <a:off x="1492738" y="1162183"/>
            <a:ext cx="8954276" cy="480102"/>
          </a:xfrm>
          <a:prstGeom prst="rect">
            <a:avLst/>
          </a:prstGeom>
        </p:spPr>
      </p:pic>
      <p:pic>
        <p:nvPicPr>
          <p:cNvPr id="5" name="Picture 4">
            <a:extLst>
              <a:ext uri="{FF2B5EF4-FFF2-40B4-BE49-F238E27FC236}">
                <a16:creationId xmlns:a16="http://schemas.microsoft.com/office/drawing/2014/main" id="{598C1715-D67D-ED04-F9DF-79628ABC4844}"/>
              </a:ext>
            </a:extLst>
          </p:cNvPr>
          <p:cNvPicPr>
            <a:picLocks noChangeAspect="1"/>
          </p:cNvPicPr>
          <p:nvPr/>
        </p:nvPicPr>
        <p:blipFill>
          <a:blip r:embed="rId3"/>
          <a:stretch>
            <a:fillRect/>
          </a:stretch>
        </p:blipFill>
        <p:spPr>
          <a:xfrm>
            <a:off x="1492738" y="1642285"/>
            <a:ext cx="8923793" cy="5182049"/>
          </a:xfrm>
          <a:prstGeom prst="rect">
            <a:avLst/>
          </a:prstGeom>
        </p:spPr>
      </p:pic>
      <p:sp>
        <p:nvSpPr>
          <p:cNvPr id="6" name="TextBox 5">
            <a:extLst>
              <a:ext uri="{FF2B5EF4-FFF2-40B4-BE49-F238E27FC236}">
                <a16:creationId xmlns:a16="http://schemas.microsoft.com/office/drawing/2014/main" id="{D586D32A-031A-E89C-5463-6C1F68E95BEC}"/>
              </a:ext>
            </a:extLst>
          </p:cNvPr>
          <p:cNvSpPr txBox="1"/>
          <p:nvPr/>
        </p:nvSpPr>
        <p:spPr>
          <a:xfrm>
            <a:off x="1618593" y="4233309"/>
            <a:ext cx="599090" cy="246221"/>
          </a:xfrm>
          <a:prstGeom prst="rect">
            <a:avLst/>
          </a:prstGeom>
          <a:noFill/>
        </p:spPr>
        <p:txBody>
          <a:bodyPr wrap="square" rtlCol="0">
            <a:spAutoFit/>
          </a:bodyPr>
          <a:lstStyle/>
          <a:p>
            <a:r>
              <a:rPr lang="en-US" sz="1000" dirty="0">
                <a:latin typeface="Calibri" panose="020F0502020204030204" pitchFamily="34" charset="0"/>
                <a:ea typeface="Calibri" panose="020F0502020204030204" pitchFamily="34" charset="0"/>
                <a:cs typeface="Calibri" panose="020F0502020204030204" pitchFamily="34" charset="0"/>
              </a:rPr>
              <a:t>DCS-13</a:t>
            </a:r>
          </a:p>
        </p:txBody>
      </p:sp>
    </p:spTree>
    <p:extLst>
      <p:ext uri="{BB962C8B-B14F-4D97-AF65-F5344CB8AC3E}">
        <p14:creationId xmlns:p14="http://schemas.microsoft.com/office/powerpoint/2010/main" val="175088077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0D7A-D2C0-4B74-9976-9C68E1552F6B}"/>
              </a:ext>
            </a:extLst>
          </p:cNvPr>
          <p:cNvSpPr>
            <a:spLocks noGrp="1"/>
          </p:cNvSpPr>
          <p:nvPr>
            <p:ph type="title"/>
          </p:nvPr>
        </p:nvSpPr>
        <p:spPr>
          <a:xfrm>
            <a:off x="1431711" y="185592"/>
            <a:ext cx="9076329" cy="1064277"/>
          </a:xfrm>
        </p:spPr>
        <p:txBody>
          <a:bodyPr/>
          <a:lstStyle/>
          <a:p>
            <a:pPr algn="ctr"/>
            <a:r>
              <a:rPr lang="en-US" b="1" dirty="0"/>
              <a:t>Stories and Acceptance Criteria </a:t>
            </a:r>
          </a:p>
        </p:txBody>
      </p:sp>
      <p:pic>
        <p:nvPicPr>
          <p:cNvPr id="8" name="Picture 7">
            <a:extLst>
              <a:ext uri="{FF2B5EF4-FFF2-40B4-BE49-F238E27FC236}">
                <a16:creationId xmlns:a16="http://schemas.microsoft.com/office/drawing/2014/main" id="{555A20F6-2CDB-B27A-4A1E-946474F90FAB}"/>
              </a:ext>
            </a:extLst>
          </p:cNvPr>
          <p:cNvPicPr>
            <a:picLocks noChangeAspect="1"/>
          </p:cNvPicPr>
          <p:nvPr/>
        </p:nvPicPr>
        <p:blipFill>
          <a:blip r:embed="rId2"/>
          <a:stretch>
            <a:fillRect/>
          </a:stretch>
        </p:blipFill>
        <p:spPr>
          <a:xfrm>
            <a:off x="1492738" y="1162183"/>
            <a:ext cx="8954276" cy="480102"/>
          </a:xfrm>
          <a:prstGeom prst="rect">
            <a:avLst/>
          </a:prstGeom>
        </p:spPr>
      </p:pic>
      <p:pic>
        <p:nvPicPr>
          <p:cNvPr id="4" name="Picture 3">
            <a:extLst>
              <a:ext uri="{FF2B5EF4-FFF2-40B4-BE49-F238E27FC236}">
                <a16:creationId xmlns:a16="http://schemas.microsoft.com/office/drawing/2014/main" id="{2CC900F2-4E9A-EE04-5CA0-8157BB1E104B}"/>
              </a:ext>
            </a:extLst>
          </p:cNvPr>
          <p:cNvPicPr>
            <a:picLocks noChangeAspect="1"/>
          </p:cNvPicPr>
          <p:nvPr/>
        </p:nvPicPr>
        <p:blipFill>
          <a:blip r:embed="rId3"/>
          <a:stretch>
            <a:fillRect/>
          </a:stretch>
        </p:blipFill>
        <p:spPr>
          <a:xfrm>
            <a:off x="1492738" y="1642285"/>
            <a:ext cx="8954276" cy="5121084"/>
          </a:xfrm>
          <a:prstGeom prst="rect">
            <a:avLst/>
          </a:prstGeom>
        </p:spPr>
      </p:pic>
    </p:spTree>
    <p:extLst>
      <p:ext uri="{BB962C8B-B14F-4D97-AF65-F5344CB8AC3E}">
        <p14:creationId xmlns:p14="http://schemas.microsoft.com/office/powerpoint/2010/main" val="386803173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0D7A-D2C0-4B74-9976-9C68E1552F6B}"/>
              </a:ext>
            </a:extLst>
          </p:cNvPr>
          <p:cNvSpPr>
            <a:spLocks noGrp="1"/>
          </p:cNvSpPr>
          <p:nvPr>
            <p:ph type="title"/>
          </p:nvPr>
        </p:nvSpPr>
        <p:spPr>
          <a:xfrm>
            <a:off x="1431711" y="185592"/>
            <a:ext cx="9076329" cy="1064277"/>
          </a:xfrm>
        </p:spPr>
        <p:txBody>
          <a:bodyPr/>
          <a:lstStyle/>
          <a:p>
            <a:pPr algn="ctr"/>
            <a:r>
              <a:rPr lang="en-US" b="1" dirty="0"/>
              <a:t>Stories and Acceptance Criteria </a:t>
            </a:r>
          </a:p>
        </p:txBody>
      </p:sp>
      <p:pic>
        <p:nvPicPr>
          <p:cNvPr id="8" name="Picture 7">
            <a:extLst>
              <a:ext uri="{FF2B5EF4-FFF2-40B4-BE49-F238E27FC236}">
                <a16:creationId xmlns:a16="http://schemas.microsoft.com/office/drawing/2014/main" id="{555A20F6-2CDB-B27A-4A1E-946474F90FAB}"/>
              </a:ext>
            </a:extLst>
          </p:cNvPr>
          <p:cNvPicPr>
            <a:picLocks noChangeAspect="1"/>
          </p:cNvPicPr>
          <p:nvPr/>
        </p:nvPicPr>
        <p:blipFill>
          <a:blip r:embed="rId2"/>
          <a:stretch>
            <a:fillRect/>
          </a:stretch>
        </p:blipFill>
        <p:spPr>
          <a:xfrm>
            <a:off x="1492738" y="1162183"/>
            <a:ext cx="8954276" cy="480102"/>
          </a:xfrm>
          <a:prstGeom prst="rect">
            <a:avLst/>
          </a:prstGeom>
        </p:spPr>
      </p:pic>
      <p:pic>
        <p:nvPicPr>
          <p:cNvPr id="5" name="Picture 4">
            <a:extLst>
              <a:ext uri="{FF2B5EF4-FFF2-40B4-BE49-F238E27FC236}">
                <a16:creationId xmlns:a16="http://schemas.microsoft.com/office/drawing/2014/main" id="{46178AD2-CA2A-0CA8-F43D-6AF2C5CD2951}"/>
              </a:ext>
            </a:extLst>
          </p:cNvPr>
          <p:cNvPicPr>
            <a:picLocks noChangeAspect="1"/>
          </p:cNvPicPr>
          <p:nvPr/>
        </p:nvPicPr>
        <p:blipFill>
          <a:blip r:embed="rId3"/>
          <a:stretch>
            <a:fillRect/>
          </a:stretch>
        </p:blipFill>
        <p:spPr>
          <a:xfrm>
            <a:off x="1492738" y="1642285"/>
            <a:ext cx="8939035" cy="4999153"/>
          </a:xfrm>
          <a:prstGeom prst="rect">
            <a:avLst/>
          </a:prstGeom>
        </p:spPr>
      </p:pic>
    </p:spTree>
    <p:extLst>
      <p:ext uri="{BB962C8B-B14F-4D97-AF65-F5344CB8AC3E}">
        <p14:creationId xmlns:p14="http://schemas.microsoft.com/office/powerpoint/2010/main" val="1876117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3000">
              <a:schemeClr val="accent1">
                <a:lumMod val="45000"/>
                <a:lumOff val="55000"/>
              </a:schemeClr>
            </a:gs>
            <a:gs pos="67000">
              <a:schemeClr val="accent1">
                <a:lumMod val="45000"/>
                <a:lumOff val="55000"/>
              </a:schemeClr>
            </a:gs>
            <a:gs pos="100000">
              <a:srgbClr val="002060"/>
            </a:gs>
          </a:gsLst>
          <a:lin ang="8100000" scaled="1"/>
        </a:gradFill>
        <a:effectLst/>
      </p:bgPr>
    </p:bg>
    <p:spTree>
      <p:nvGrpSpPr>
        <p:cNvPr id="1" name=""/>
        <p:cNvGrpSpPr/>
        <p:nvPr/>
      </p:nvGrpSpPr>
      <p:grpSpPr>
        <a:xfrm>
          <a:off x="0" y="0"/>
          <a:ext cx="0" cy="0"/>
          <a:chOff x="0" y="0"/>
          <a:chExt cx="0" cy="0"/>
        </a:xfrm>
      </p:grpSpPr>
      <p:sp useBgFill="1">
        <p:nvSpPr>
          <p:cNvPr id="44" name="Rectangle 22">
            <a:extLst>
              <a:ext uri="{FF2B5EF4-FFF2-40B4-BE49-F238E27FC236}">
                <a16:creationId xmlns:a16="http://schemas.microsoft.com/office/drawing/2014/main" id="{B4487C2F-DC40-493F-BC39-85DC89841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4">
            <a:extLst>
              <a:ext uri="{FF2B5EF4-FFF2-40B4-BE49-F238E27FC236}">
                <a16:creationId xmlns:a16="http://schemas.microsoft.com/office/drawing/2014/main" id="{80A6C5F6-CA14-7A42-AA3E-A3722C3E7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587" y="893693"/>
            <a:ext cx="10410826" cy="5070613"/>
          </a:xfrm>
          <a:prstGeom prst="rect">
            <a:avLst/>
          </a:pr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0C2216-6EE8-B322-452B-405CE13ACAF3}"/>
              </a:ext>
            </a:extLst>
          </p:cNvPr>
          <p:cNvSpPr>
            <a:spLocks noGrp="1"/>
          </p:cNvSpPr>
          <p:nvPr>
            <p:ph type="title"/>
          </p:nvPr>
        </p:nvSpPr>
        <p:spPr>
          <a:xfrm>
            <a:off x="952499" y="893693"/>
            <a:ext cx="10348913" cy="1130303"/>
          </a:xfrm>
        </p:spPr>
        <p:txBody>
          <a:bodyPr vert="horz" lIns="91440" tIns="45720" rIns="91440" bIns="45720" rtlCol="0" anchor="ctr">
            <a:normAutofit/>
          </a:bodyPr>
          <a:lstStyle/>
          <a:p>
            <a:pPr algn="ctr"/>
            <a:r>
              <a:rPr lang="en-US" b="1" kern="1200" dirty="0">
                <a:solidFill>
                  <a:schemeClr val="tx2"/>
                </a:solidFill>
                <a:latin typeface="+mj-lt"/>
                <a:ea typeface="+mj-ea"/>
                <a:cs typeface="+mj-cs"/>
              </a:rPr>
              <a:t>Agenda</a:t>
            </a:r>
          </a:p>
        </p:txBody>
      </p:sp>
      <p:graphicFrame>
        <p:nvGraphicFramePr>
          <p:cNvPr id="6" name="TextBox 3">
            <a:extLst>
              <a:ext uri="{FF2B5EF4-FFF2-40B4-BE49-F238E27FC236}">
                <a16:creationId xmlns:a16="http://schemas.microsoft.com/office/drawing/2014/main" id="{997F0D31-84D7-BCB0-D375-2615C6E49197}"/>
              </a:ext>
            </a:extLst>
          </p:cNvPr>
          <p:cNvGraphicFramePr/>
          <p:nvPr>
            <p:extLst>
              <p:ext uri="{D42A27DB-BD31-4B8C-83A1-F6EECF244321}">
                <p14:modId xmlns:p14="http://schemas.microsoft.com/office/powerpoint/2010/main" val="3676417129"/>
              </p:ext>
            </p:extLst>
          </p:nvPr>
        </p:nvGraphicFramePr>
        <p:xfrm>
          <a:off x="1386590" y="2138880"/>
          <a:ext cx="9852910" cy="399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7077621"/>
      </p:ext>
    </p:extLst>
  </p:cSld>
  <p:clrMapOvr>
    <a:masterClrMapping/>
  </p:clrMapOvr>
  <mc:AlternateContent xmlns:mc="http://schemas.openxmlformats.org/markup-compatibility/2006" xmlns:p14="http://schemas.microsoft.com/office/powerpoint/2010/main">
    <mc:Choice Requires="p14">
      <p:transition spd="slow" p14:dur="2000" advClick="0">
        <p14:prism isContent="1"/>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4EEB-E80A-D78D-5848-D6F7D5B71C56}"/>
              </a:ext>
            </a:extLst>
          </p:cNvPr>
          <p:cNvSpPr>
            <a:spLocks noGrp="1"/>
          </p:cNvSpPr>
          <p:nvPr>
            <p:ph type="title"/>
          </p:nvPr>
        </p:nvSpPr>
        <p:spPr>
          <a:xfrm>
            <a:off x="1557834" y="991118"/>
            <a:ext cx="9076329" cy="1064277"/>
          </a:xfrm>
        </p:spPr>
        <p:txBody>
          <a:bodyPr/>
          <a:lstStyle/>
          <a:p>
            <a:pPr algn="ctr"/>
            <a:r>
              <a:rPr lang="en-US" b="1" dirty="0"/>
              <a:t>Test Cases </a:t>
            </a:r>
          </a:p>
        </p:txBody>
      </p:sp>
      <p:pic>
        <p:nvPicPr>
          <p:cNvPr id="5" name="Content Placeholder 4">
            <a:extLst>
              <a:ext uri="{FF2B5EF4-FFF2-40B4-BE49-F238E27FC236}">
                <a16:creationId xmlns:a16="http://schemas.microsoft.com/office/drawing/2014/main" id="{2824D953-3165-F77B-B533-7EE024E2BDAD}"/>
              </a:ext>
            </a:extLst>
          </p:cNvPr>
          <p:cNvPicPr>
            <a:picLocks noGrp="1" noChangeAspect="1"/>
          </p:cNvPicPr>
          <p:nvPr>
            <p:ph idx="1"/>
          </p:nvPr>
        </p:nvPicPr>
        <p:blipFill>
          <a:blip r:embed="rId2"/>
          <a:stretch>
            <a:fillRect/>
          </a:stretch>
        </p:blipFill>
        <p:spPr>
          <a:xfrm>
            <a:off x="239298" y="2448910"/>
            <a:ext cx="11713403" cy="3037490"/>
          </a:xfrm>
        </p:spPr>
      </p:pic>
    </p:spTree>
    <p:extLst>
      <p:ext uri="{BB962C8B-B14F-4D97-AF65-F5344CB8AC3E}">
        <p14:creationId xmlns:p14="http://schemas.microsoft.com/office/powerpoint/2010/main" val="42329455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8FB7-7606-61C5-33B5-46E1B1E2935E}"/>
              </a:ext>
            </a:extLst>
          </p:cNvPr>
          <p:cNvSpPr>
            <a:spLocks noGrp="1"/>
          </p:cNvSpPr>
          <p:nvPr>
            <p:ph type="title"/>
          </p:nvPr>
        </p:nvSpPr>
        <p:spPr>
          <a:xfrm>
            <a:off x="810880" y="263396"/>
            <a:ext cx="11297037" cy="1064277"/>
          </a:xfrm>
        </p:spPr>
        <p:txBody>
          <a:bodyPr>
            <a:normAutofit/>
          </a:bodyPr>
          <a:lstStyle/>
          <a:p>
            <a:pPr algn="ctr"/>
            <a:r>
              <a:rPr lang="en-US" b="1" dirty="0"/>
              <a:t>Stories Completed and Stories Not Completed</a:t>
            </a:r>
          </a:p>
        </p:txBody>
      </p:sp>
      <p:graphicFrame>
        <p:nvGraphicFramePr>
          <p:cNvPr id="6" name="Table 6">
            <a:extLst>
              <a:ext uri="{FF2B5EF4-FFF2-40B4-BE49-F238E27FC236}">
                <a16:creationId xmlns:a16="http://schemas.microsoft.com/office/drawing/2014/main" id="{F1237BEB-4567-67DE-FAFA-264CE58700C4}"/>
              </a:ext>
            </a:extLst>
          </p:cNvPr>
          <p:cNvGraphicFramePr>
            <a:graphicFrameLocks noGrp="1"/>
          </p:cNvGraphicFramePr>
          <p:nvPr>
            <p:ph idx="1"/>
            <p:extLst>
              <p:ext uri="{D42A27DB-BD31-4B8C-83A1-F6EECF244321}">
                <p14:modId xmlns:p14="http://schemas.microsoft.com/office/powerpoint/2010/main" val="1986119055"/>
              </p:ext>
            </p:extLst>
          </p:nvPr>
        </p:nvGraphicFramePr>
        <p:xfrm>
          <a:off x="1921530" y="1458310"/>
          <a:ext cx="9075735" cy="4947920"/>
        </p:xfrm>
        <a:graphic>
          <a:graphicData uri="http://schemas.openxmlformats.org/drawingml/2006/table">
            <a:tbl>
              <a:tblPr firstRow="1" bandRow="1">
                <a:tableStyleId>{08FB837D-C827-4EFA-A057-4D05807E0F7C}</a:tableStyleId>
              </a:tblPr>
              <a:tblGrid>
                <a:gridCol w="4550785">
                  <a:extLst>
                    <a:ext uri="{9D8B030D-6E8A-4147-A177-3AD203B41FA5}">
                      <a16:colId xmlns:a16="http://schemas.microsoft.com/office/drawing/2014/main" val="85830660"/>
                    </a:ext>
                  </a:extLst>
                </a:gridCol>
                <a:gridCol w="1499705">
                  <a:extLst>
                    <a:ext uri="{9D8B030D-6E8A-4147-A177-3AD203B41FA5}">
                      <a16:colId xmlns:a16="http://schemas.microsoft.com/office/drawing/2014/main" val="2326272569"/>
                    </a:ext>
                  </a:extLst>
                </a:gridCol>
                <a:gridCol w="3025245">
                  <a:extLst>
                    <a:ext uri="{9D8B030D-6E8A-4147-A177-3AD203B41FA5}">
                      <a16:colId xmlns:a16="http://schemas.microsoft.com/office/drawing/2014/main" val="2848104363"/>
                    </a:ext>
                  </a:extLst>
                </a:gridCol>
              </a:tblGrid>
              <a:tr h="370840">
                <a:tc>
                  <a:txBody>
                    <a:bodyPr/>
                    <a:lstStyle/>
                    <a:p>
                      <a:r>
                        <a:rPr lang="en-US" dirty="0"/>
                        <a:t>Name </a:t>
                      </a:r>
                    </a:p>
                  </a:txBody>
                  <a:tcPr/>
                </a:tc>
                <a:tc>
                  <a:txBody>
                    <a:bodyPr/>
                    <a:lstStyle/>
                    <a:p>
                      <a:r>
                        <a:rPr lang="en-US" dirty="0"/>
                        <a:t>Status</a:t>
                      </a:r>
                    </a:p>
                  </a:txBody>
                  <a:tcPr/>
                </a:tc>
                <a:tc>
                  <a:txBody>
                    <a:bodyPr/>
                    <a:lstStyle/>
                    <a:p>
                      <a:r>
                        <a:rPr lang="en-US" dirty="0"/>
                        <a:t>Date</a:t>
                      </a:r>
                    </a:p>
                  </a:txBody>
                  <a:tcPr/>
                </a:tc>
                <a:extLst>
                  <a:ext uri="{0D108BD9-81ED-4DB2-BD59-A6C34878D82A}">
                    <a16:rowId xmlns:a16="http://schemas.microsoft.com/office/drawing/2014/main" val="3780459253"/>
                  </a:ext>
                </a:extLst>
              </a:tr>
              <a:tr h="370840">
                <a:tc>
                  <a:txBody>
                    <a:bodyPr/>
                    <a:lstStyle/>
                    <a:p>
                      <a:r>
                        <a:rPr lang="en-US" dirty="0"/>
                        <a:t>As a customer, I want to browse all the services provided by the app, So that I have a list of professionals to select from and book them accordingly.</a:t>
                      </a:r>
                    </a:p>
                  </a:txBody>
                  <a:tcPr/>
                </a:tc>
                <a:tc>
                  <a:txBody>
                    <a:bodyPr/>
                    <a:lstStyle/>
                    <a:p>
                      <a:r>
                        <a:rPr lang="en-US" dirty="0"/>
                        <a:t>Done</a:t>
                      </a:r>
                    </a:p>
                  </a:txBody>
                  <a:tcPr/>
                </a:tc>
                <a:tc>
                  <a:txBody>
                    <a:bodyPr/>
                    <a:lstStyle/>
                    <a:p>
                      <a:r>
                        <a:rPr lang="en-US" dirty="0"/>
                        <a:t>11/08/2022</a:t>
                      </a:r>
                    </a:p>
                  </a:txBody>
                  <a:tcPr/>
                </a:tc>
                <a:extLst>
                  <a:ext uri="{0D108BD9-81ED-4DB2-BD59-A6C34878D82A}">
                    <a16:rowId xmlns:a16="http://schemas.microsoft.com/office/drawing/2014/main" val="2194453544"/>
                  </a:ext>
                </a:extLst>
              </a:tr>
              <a:tr h="370840">
                <a:tc>
                  <a:txBody>
                    <a:bodyPr/>
                    <a:lstStyle/>
                    <a:p>
                      <a:r>
                        <a:rPr lang="en-US" dirty="0"/>
                        <a:t>As a customer, I want to create my profile, So that I can store my Name, Address, and Phone No. in it.</a:t>
                      </a:r>
                    </a:p>
                  </a:txBody>
                  <a:tcPr/>
                </a:tc>
                <a:tc>
                  <a:txBody>
                    <a:bodyPr/>
                    <a:lstStyle/>
                    <a:p>
                      <a:r>
                        <a:rPr lang="en-US" dirty="0"/>
                        <a:t>Done</a:t>
                      </a:r>
                    </a:p>
                  </a:txBody>
                  <a:tcPr/>
                </a:tc>
                <a:tc>
                  <a:txBody>
                    <a:bodyPr/>
                    <a:lstStyle/>
                    <a:p>
                      <a:r>
                        <a:rPr lang="en-US" dirty="0"/>
                        <a:t>11/08/2022</a:t>
                      </a:r>
                    </a:p>
                  </a:txBody>
                  <a:tcPr/>
                </a:tc>
                <a:extLst>
                  <a:ext uri="{0D108BD9-81ED-4DB2-BD59-A6C34878D82A}">
                    <a16:rowId xmlns:a16="http://schemas.microsoft.com/office/drawing/2014/main" val="4213756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customer, I would like to have a landing page explaining all the features of the platform, So that I am motivated to register.</a:t>
                      </a:r>
                    </a:p>
                    <a:p>
                      <a:endParaRPr lang="en-US" dirty="0"/>
                    </a:p>
                  </a:txBody>
                  <a:tcPr/>
                </a:tc>
                <a:tc>
                  <a:txBody>
                    <a:bodyPr/>
                    <a:lstStyle/>
                    <a:p>
                      <a:r>
                        <a:rPr lang="en-US" dirty="0"/>
                        <a:t>Done</a:t>
                      </a:r>
                    </a:p>
                  </a:txBody>
                  <a:tcPr/>
                </a:tc>
                <a:tc>
                  <a:txBody>
                    <a:bodyPr/>
                    <a:lstStyle/>
                    <a:p>
                      <a:r>
                        <a:rPr lang="en-US" dirty="0"/>
                        <a:t>11/08/2022</a:t>
                      </a:r>
                    </a:p>
                  </a:txBody>
                  <a:tcPr/>
                </a:tc>
                <a:extLst>
                  <a:ext uri="{0D108BD9-81ED-4DB2-BD59-A6C34878D82A}">
                    <a16:rowId xmlns:a16="http://schemas.microsoft.com/office/drawing/2014/main" val="3159462679"/>
                  </a:ext>
                </a:extLst>
              </a:tr>
              <a:tr h="370840">
                <a:tc>
                  <a:txBody>
                    <a:bodyPr/>
                    <a:lstStyle/>
                    <a:p>
                      <a:r>
                        <a:rPr lang="en-US" dirty="0"/>
                        <a:t>As a customer, I want to browse the service list, So that I will be able to see what services this app offers. </a:t>
                      </a:r>
                    </a:p>
                  </a:txBody>
                  <a:tcPr/>
                </a:tc>
                <a:tc>
                  <a:txBody>
                    <a:bodyPr/>
                    <a:lstStyle/>
                    <a:p>
                      <a:r>
                        <a:rPr lang="en-US" dirty="0"/>
                        <a:t>Done</a:t>
                      </a:r>
                    </a:p>
                  </a:txBody>
                  <a:tcPr/>
                </a:tc>
                <a:tc>
                  <a:txBody>
                    <a:bodyPr/>
                    <a:lstStyle/>
                    <a:p>
                      <a:r>
                        <a:rPr lang="en-US" dirty="0"/>
                        <a:t>11/09/2022</a:t>
                      </a:r>
                    </a:p>
                  </a:txBody>
                  <a:tcPr/>
                </a:tc>
                <a:extLst>
                  <a:ext uri="{0D108BD9-81ED-4DB2-BD59-A6C34878D82A}">
                    <a16:rowId xmlns:a16="http://schemas.microsoft.com/office/drawing/2014/main" val="2806377435"/>
                  </a:ext>
                </a:extLst>
              </a:tr>
              <a:tr h="370840">
                <a:tc>
                  <a:txBody>
                    <a:bodyPr/>
                    <a:lstStyle/>
                    <a:p>
                      <a:r>
                        <a:rPr lang="en-US" dirty="0"/>
                        <a:t>Draft Technical Paper</a:t>
                      </a:r>
                    </a:p>
                  </a:txBody>
                  <a:tcPr/>
                </a:tc>
                <a:tc>
                  <a:txBody>
                    <a:bodyPr/>
                    <a:lstStyle/>
                    <a:p>
                      <a:r>
                        <a:rPr lang="en-US" dirty="0"/>
                        <a:t>Done</a:t>
                      </a:r>
                    </a:p>
                  </a:txBody>
                  <a:tcPr/>
                </a:tc>
                <a:tc>
                  <a:txBody>
                    <a:bodyPr/>
                    <a:lstStyle/>
                    <a:p>
                      <a:r>
                        <a:rPr lang="en-US" dirty="0"/>
                        <a:t>11/11/2022</a:t>
                      </a:r>
                    </a:p>
                  </a:txBody>
                  <a:tcPr/>
                </a:tc>
                <a:extLst>
                  <a:ext uri="{0D108BD9-81ED-4DB2-BD59-A6C34878D82A}">
                    <a16:rowId xmlns:a16="http://schemas.microsoft.com/office/drawing/2014/main" val="4209216463"/>
                  </a:ext>
                </a:extLst>
              </a:tr>
            </a:tbl>
          </a:graphicData>
        </a:graphic>
      </p:graphicFrame>
    </p:spTree>
    <p:extLst>
      <p:ext uri="{BB962C8B-B14F-4D97-AF65-F5344CB8AC3E}">
        <p14:creationId xmlns:p14="http://schemas.microsoft.com/office/powerpoint/2010/main" val="3907957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2" name="Freeform: Shape 2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7" name="Rectangle 26">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gh angle view of rulers against a white background">
            <a:extLst>
              <a:ext uri="{FF2B5EF4-FFF2-40B4-BE49-F238E27FC236}">
                <a16:creationId xmlns:a16="http://schemas.microsoft.com/office/drawing/2014/main" id="{B0C0AC7B-C850-981B-7B25-37D3EFBAEED4}"/>
              </a:ext>
            </a:extLst>
          </p:cNvPr>
          <p:cNvPicPr>
            <a:picLocks noChangeAspect="1"/>
          </p:cNvPicPr>
          <p:nvPr/>
        </p:nvPicPr>
        <p:blipFill rotWithShape="1">
          <a:blip r:embed="rId2"/>
          <a:srcRect t="13803" b="1927"/>
          <a:stretch/>
        </p:blipFill>
        <p:spPr>
          <a:xfrm>
            <a:off x="20" y="10"/>
            <a:ext cx="12191979" cy="6857989"/>
          </a:xfrm>
          <a:prstGeom prst="rect">
            <a:avLst/>
          </a:prstGeom>
        </p:spPr>
      </p:pic>
      <p:sp>
        <p:nvSpPr>
          <p:cNvPr id="29" name="Rectangle 28">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AA50C-6E90-52D0-F8E0-4C6F1FA7B754}"/>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b="1" dirty="0">
                <a:solidFill>
                  <a:srgbClr val="FFFFFF"/>
                </a:solidFill>
              </a:rPr>
              <a:t>Metrics</a:t>
            </a:r>
          </a:p>
        </p:txBody>
      </p:sp>
    </p:spTree>
    <p:extLst>
      <p:ext uri="{BB962C8B-B14F-4D97-AF65-F5344CB8AC3E}">
        <p14:creationId xmlns:p14="http://schemas.microsoft.com/office/powerpoint/2010/main" val="18583219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7D62-2961-0505-C1CA-C4642E0C6CD8}"/>
              </a:ext>
            </a:extLst>
          </p:cNvPr>
          <p:cNvSpPr>
            <a:spLocks noGrp="1"/>
          </p:cNvSpPr>
          <p:nvPr>
            <p:ph type="title"/>
          </p:nvPr>
        </p:nvSpPr>
        <p:spPr>
          <a:xfrm>
            <a:off x="966744" y="735552"/>
            <a:ext cx="10605146" cy="1064277"/>
          </a:xfrm>
        </p:spPr>
        <p:txBody>
          <a:bodyPr/>
          <a:lstStyle/>
          <a:p>
            <a:pPr algn="ctr"/>
            <a:r>
              <a:rPr lang="en-US" b="1" dirty="0"/>
              <a:t>Team Velocity</a:t>
            </a:r>
          </a:p>
        </p:txBody>
      </p:sp>
      <p:pic>
        <p:nvPicPr>
          <p:cNvPr id="7" name="Content Placeholder 6">
            <a:extLst>
              <a:ext uri="{FF2B5EF4-FFF2-40B4-BE49-F238E27FC236}">
                <a16:creationId xmlns:a16="http://schemas.microsoft.com/office/drawing/2014/main" id="{FC358749-33D0-AF0A-CF92-4424B1520678}"/>
              </a:ext>
            </a:extLst>
          </p:cNvPr>
          <p:cNvPicPr>
            <a:picLocks noGrp="1" noChangeAspect="1"/>
          </p:cNvPicPr>
          <p:nvPr>
            <p:ph idx="1"/>
          </p:nvPr>
        </p:nvPicPr>
        <p:blipFill rotWithShape="1">
          <a:blip r:embed="rId2"/>
          <a:srcRect b="15558"/>
          <a:stretch/>
        </p:blipFill>
        <p:spPr>
          <a:xfrm>
            <a:off x="966744" y="2265449"/>
            <a:ext cx="10484719" cy="3324860"/>
          </a:xfrm>
        </p:spPr>
      </p:pic>
    </p:spTree>
    <p:extLst>
      <p:ext uri="{BB962C8B-B14F-4D97-AF65-F5344CB8AC3E}">
        <p14:creationId xmlns:p14="http://schemas.microsoft.com/office/powerpoint/2010/main" val="5751601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CA44-528E-D772-1470-3EBD43F0706F}"/>
              </a:ext>
            </a:extLst>
          </p:cNvPr>
          <p:cNvSpPr>
            <a:spLocks noGrp="1"/>
          </p:cNvSpPr>
          <p:nvPr>
            <p:ph type="title"/>
          </p:nvPr>
        </p:nvSpPr>
        <p:spPr>
          <a:xfrm>
            <a:off x="1043212" y="373545"/>
            <a:ext cx="10762801" cy="1064277"/>
          </a:xfrm>
        </p:spPr>
        <p:txBody>
          <a:bodyPr/>
          <a:lstStyle/>
          <a:p>
            <a:pPr algn="ctr"/>
            <a:r>
              <a:rPr lang="en-US" b="1" dirty="0"/>
              <a:t>Team History Velocity (Average)</a:t>
            </a:r>
          </a:p>
        </p:txBody>
      </p:sp>
      <p:pic>
        <p:nvPicPr>
          <p:cNvPr id="7" name="Picture 6">
            <a:extLst>
              <a:ext uri="{FF2B5EF4-FFF2-40B4-BE49-F238E27FC236}">
                <a16:creationId xmlns:a16="http://schemas.microsoft.com/office/drawing/2014/main" id="{F0DFA997-3877-88E7-0885-42D49BA96AA0}"/>
              </a:ext>
            </a:extLst>
          </p:cNvPr>
          <p:cNvPicPr>
            <a:picLocks noChangeAspect="1"/>
          </p:cNvPicPr>
          <p:nvPr/>
        </p:nvPicPr>
        <p:blipFill>
          <a:blip r:embed="rId2"/>
          <a:stretch>
            <a:fillRect/>
          </a:stretch>
        </p:blipFill>
        <p:spPr>
          <a:xfrm>
            <a:off x="2457451" y="1624471"/>
            <a:ext cx="7934324" cy="4859984"/>
          </a:xfrm>
          <a:prstGeom prst="rect">
            <a:avLst/>
          </a:prstGeom>
        </p:spPr>
      </p:pic>
    </p:spTree>
    <p:extLst>
      <p:ext uri="{BB962C8B-B14F-4D97-AF65-F5344CB8AC3E}">
        <p14:creationId xmlns:p14="http://schemas.microsoft.com/office/powerpoint/2010/main" val="34888599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ACED-0860-42B4-8E60-EC542A7B14F8}"/>
              </a:ext>
            </a:extLst>
          </p:cNvPr>
          <p:cNvSpPr>
            <a:spLocks noGrp="1"/>
          </p:cNvSpPr>
          <p:nvPr>
            <p:ph type="title"/>
          </p:nvPr>
        </p:nvSpPr>
        <p:spPr>
          <a:xfrm>
            <a:off x="738144" y="388087"/>
            <a:ext cx="10868500" cy="1064277"/>
          </a:xfrm>
        </p:spPr>
        <p:txBody>
          <a:bodyPr/>
          <a:lstStyle/>
          <a:p>
            <a:pPr algn="ctr"/>
            <a:r>
              <a:rPr lang="en-US" b="1" dirty="0"/>
              <a:t>Burndown Charts</a:t>
            </a:r>
          </a:p>
        </p:txBody>
      </p:sp>
      <p:pic>
        <p:nvPicPr>
          <p:cNvPr id="4" name="Picture 3">
            <a:extLst>
              <a:ext uri="{FF2B5EF4-FFF2-40B4-BE49-F238E27FC236}">
                <a16:creationId xmlns:a16="http://schemas.microsoft.com/office/drawing/2014/main" id="{BF10CED4-1336-432F-36B0-F452FFE46ECF}"/>
              </a:ext>
            </a:extLst>
          </p:cNvPr>
          <p:cNvPicPr>
            <a:picLocks noChangeAspect="1"/>
          </p:cNvPicPr>
          <p:nvPr/>
        </p:nvPicPr>
        <p:blipFill>
          <a:blip r:embed="rId2"/>
          <a:stretch>
            <a:fillRect/>
          </a:stretch>
        </p:blipFill>
        <p:spPr>
          <a:xfrm>
            <a:off x="858981" y="1452364"/>
            <a:ext cx="10747663" cy="4967870"/>
          </a:xfrm>
          <a:prstGeom prst="rect">
            <a:avLst/>
          </a:prstGeom>
        </p:spPr>
      </p:pic>
    </p:spTree>
    <p:extLst>
      <p:ext uri="{BB962C8B-B14F-4D97-AF65-F5344CB8AC3E}">
        <p14:creationId xmlns:p14="http://schemas.microsoft.com/office/powerpoint/2010/main" val="13016973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9967-03F0-63A8-413B-93AEAD8828EF}"/>
              </a:ext>
            </a:extLst>
          </p:cNvPr>
          <p:cNvSpPr>
            <a:spLocks noGrp="1"/>
          </p:cNvSpPr>
          <p:nvPr>
            <p:ph type="title"/>
          </p:nvPr>
        </p:nvSpPr>
        <p:spPr>
          <a:xfrm>
            <a:off x="966744" y="959587"/>
            <a:ext cx="10489603" cy="1064277"/>
          </a:xfrm>
        </p:spPr>
        <p:txBody>
          <a:bodyPr/>
          <a:lstStyle/>
          <a:p>
            <a:pPr algn="ctr"/>
            <a:r>
              <a:rPr lang="en-US" b="1" dirty="0"/>
              <a:t>Committed/Completed Ratio</a:t>
            </a:r>
          </a:p>
        </p:txBody>
      </p:sp>
      <p:pic>
        <p:nvPicPr>
          <p:cNvPr id="5" name="Content Placeholder 4">
            <a:extLst>
              <a:ext uri="{FF2B5EF4-FFF2-40B4-BE49-F238E27FC236}">
                <a16:creationId xmlns:a16="http://schemas.microsoft.com/office/drawing/2014/main" id="{32223E6D-99F0-C9EE-BF43-0FA659D6D28D}"/>
              </a:ext>
            </a:extLst>
          </p:cNvPr>
          <p:cNvPicPr>
            <a:picLocks noGrp="1" noChangeAspect="1"/>
          </p:cNvPicPr>
          <p:nvPr>
            <p:ph idx="1"/>
          </p:nvPr>
        </p:nvPicPr>
        <p:blipFill>
          <a:blip r:embed="rId2"/>
          <a:stretch>
            <a:fillRect/>
          </a:stretch>
        </p:blipFill>
        <p:spPr>
          <a:xfrm>
            <a:off x="1081088" y="2161540"/>
            <a:ext cx="10375259" cy="3896360"/>
          </a:xfrm>
        </p:spPr>
      </p:pic>
    </p:spTree>
    <p:extLst>
      <p:ext uri="{BB962C8B-B14F-4D97-AF65-F5344CB8AC3E}">
        <p14:creationId xmlns:p14="http://schemas.microsoft.com/office/powerpoint/2010/main" val="409541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4"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7" name="Rectangle 14">
            <a:extLst>
              <a:ext uri="{FF2B5EF4-FFF2-40B4-BE49-F238E27FC236}">
                <a16:creationId xmlns:a16="http://schemas.microsoft.com/office/drawing/2014/main" id="{2221D17C-FC00-B547-9BC9-68C219E03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a:extLst>
              <a:ext uri="{FF2B5EF4-FFF2-40B4-BE49-F238E27FC236}">
                <a16:creationId xmlns:a16="http://schemas.microsoft.com/office/drawing/2014/main" id="{E32EAF58-91AE-D247-AD54-CE1577C3D13E}"/>
              </a:ext>
            </a:extLst>
          </p:cNvPr>
          <p:cNvPicPr>
            <a:picLocks noChangeAspect="1"/>
          </p:cNvPicPr>
          <p:nvPr/>
        </p:nvPicPr>
        <p:blipFill rotWithShape="1">
          <a:blip r:embed="rId2"/>
          <a:srcRect t="20490" b="18035"/>
          <a:stretch/>
        </p:blipFill>
        <p:spPr>
          <a:xfrm>
            <a:off x="20" y="10"/>
            <a:ext cx="12191979" cy="6857989"/>
          </a:xfrm>
          <a:prstGeom prst="rect">
            <a:avLst/>
          </a:prstGeom>
        </p:spPr>
      </p:pic>
      <p:sp>
        <p:nvSpPr>
          <p:cNvPr id="32" name="Freeform 10">
            <a:extLst>
              <a:ext uri="{FF2B5EF4-FFF2-40B4-BE49-F238E27FC236}">
                <a16:creationId xmlns:a16="http://schemas.microsoft.com/office/drawing/2014/main" id="{D70C3B70-940D-FF4D-A37A-8FFB6A880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9072" y="0"/>
            <a:ext cx="4918667" cy="4387939"/>
          </a:xfrm>
          <a:custGeom>
            <a:avLst/>
            <a:gdLst>
              <a:gd name="connsiteX0" fmla="*/ 0 w 4918667"/>
              <a:gd name="connsiteY0" fmla="*/ 0 h 4387939"/>
              <a:gd name="connsiteX1" fmla="*/ 4918667 w 4918667"/>
              <a:gd name="connsiteY1" fmla="*/ 0 h 4387939"/>
              <a:gd name="connsiteX2" fmla="*/ 4918667 w 4918667"/>
              <a:gd name="connsiteY2" fmla="*/ 2034824 h 4387939"/>
              <a:gd name="connsiteX3" fmla="*/ 4276281 w 4918667"/>
              <a:gd name="connsiteY3" fmla="*/ 3405362 h 4387939"/>
              <a:gd name="connsiteX4" fmla="*/ 2679121 w 4918667"/>
              <a:gd name="connsiteY4" fmla="*/ 4198772 h 4387939"/>
              <a:gd name="connsiteX5" fmla="*/ 2455303 w 4918667"/>
              <a:gd name="connsiteY5" fmla="*/ 4387939 h 4387939"/>
              <a:gd name="connsiteX6" fmla="*/ 2239543 w 4918667"/>
              <a:gd name="connsiteY6" fmla="*/ 4198772 h 4387939"/>
              <a:gd name="connsiteX7" fmla="*/ 642386 w 4918667"/>
              <a:gd name="connsiteY7" fmla="*/ 3405362 h 4387939"/>
              <a:gd name="connsiteX8" fmla="*/ 0 w 4918667"/>
              <a:gd name="connsiteY8" fmla="*/ 2034824 h 438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8667" h="4387939">
                <a:moveTo>
                  <a:pt x="0" y="0"/>
                </a:moveTo>
                <a:lnTo>
                  <a:pt x="4918667" y="0"/>
                </a:lnTo>
                <a:lnTo>
                  <a:pt x="4918667" y="2034824"/>
                </a:lnTo>
                <a:cubicBezTo>
                  <a:pt x="4918667" y="2742391"/>
                  <a:pt x="4717923" y="3096550"/>
                  <a:pt x="4276281" y="3405362"/>
                </a:cubicBezTo>
                <a:cubicBezTo>
                  <a:pt x="3816986" y="3671461"/>
                  <a:pt x="3214118" y="3785340"/>
                  <a:pt x="2679121" y="4198772"/>
                </a:cubicBezTo>
                <a:lnTo>
                  <a:pt x="2455303" y="4387939"/>
                </a:lnTo>
                <a:lnTo>
                  <a:pt x="2239543" y="4198772"/>
                </a:lnTo>
                <a:cubicBezTo>
                  <a:pt x="1704548" y="3785340"/>
                  <a:pt x="1101678" y="3671461"/>
                  <a:pt x="642386" y="3405362"/>
                </a:cubicBezTo>
                <a:cubicBezTo>
                  <a:pt x="200743" y="3096550"/>
                  <a:pt x="0" y="2742391"/>
                  <a:pt x="0" y="2034824"/>
                </a:cubicBezTo>
                <a:close/>
              </a:path>
            </a:pathLst>
          </a:cu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01D2C0-9760-293D-E341-956379127D4A}"/>
              </a:ext>
            </a:extLst>
          </p:cNvPr>
          <p:cNvSpPr>
            <a:spLocks noGrp="1"/>
          </p:cNvSpPr>
          <p:nvPr>
            <p:ph type="title"/>
          </p:nvPr>
        </p:nvSpPr>
        <p:spPr>
          <a:xfrm>
            <a:off x="6739817" y="1509737"/>
            <a:ext cx="3657175" cy="1834724"/>
          </a:xfrm>
        </p:spPr>
        <p:txBody>
          <a:bodyPr vert="horz" lIns="91440" tIns="45720" rIns="91440" bIns="45720" rtlCol="0" anchor="ctr">
            <a:normAutofit/>
          </a:bodyPr>
          <a:lstStyle/>
          <a:p>
            <a:pPr algn="ctr"/>
            <a:r>
              <a:rPr lang="en-US" b="1" dirty="0">
                <a:solidFill>
                  <a:srgbClr val="FFFFFF"/>
                </a:solidFill>
              </a:rPr>
              <a:t>Retrospective</a:t>
            </a:r>
          </a:p>
        </p:txBody>
      </p:sp>
    </p:spTree>
    <p:extLst>
      <p:ext uri="{BB962C8B-B14F-4D97-AF65-F5344CB8AC3E}">
        <p14:creationId xmlns:p14="http://schemas.microsoft.com/office/powerpoint/2010/main" val="4276618925"/>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accent1">
                <a:lumMod val="45000"/>
                <a:lumOff val="55000"/>
              </a:schemeClr>
            </a:gs>
            <a:gs pos="73000">
              <a:schemeClr val="accent1">
                <a:lumMod val="45000"/>
                <a:lumOff val="55000"/>
              </a:schemeClr>
            </a:gs>
            <a:gs pos="100000">
              <a:srgbClr val="002060"/>
            </a:gs>
          </a:gsLst>
          <a:lin ang="13500000" scaled="1"/>
          <a:tileRect/>
        </a:gra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0AADBD-353A-7ED0-3384-CA90ED4B6D40}"/>
              </a:ext>
            </a:extLst>
          </p:cNvPr>
          <p:cNvSpPr>
            <a:spLocks noGrp="1"/>
          </p:cNvSpPr>
          <p:nvPr>
            <p:ph type="title"/>
          </p:nvPr>
        </p:nvSpPr>
        <p:spPr>
          <a:xfrm>
            <a:off x="959994" y="943705"/>
            <a:ext cx="10287000" cy="1279329"/>
          </a:xfrm>
        </p:spPr>
        <p:txBody>
          <a:bodyPr>
            <a:normAutofit/>
          </a:bodyPr>
          <a:lstStyle/>
          <a:p>
            <a:pPr algn="ctr"/>
            <a:r>
              <a:rPr lang="en-US" b="1" dirty="0"/>
              <a:t>What Went Well</a:t>
            </a:r>
          </a:p>
        </p:txBody>
      </p:sp>
      <p:cxnSp>
        <p:nvCxnSpPr>
          <p:cNvPr id="16" name="Straight Connector 10">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2">
            <a:extLst>
              <a:ext uri="{FF2B5EF4-FFF2-40B4-BE49-F238E27FC236}">
                <a16:creationId xmlns:a16="http://schemas.microsoft.com/office/drawing/2014/main" id="{A669554E-C09F-9D46-E7A3-6AA961FE4AE4}"/>
              </a:ext>
            </a:extLst>
          </p:cNvPr>
          <p:cNvGraphicFramePr>
            <a:graphicFrameLocks noGrp="1"/>
          </p:cNvGraphicFramePr>
          <p:nvPr>
            <p:ph idx="1"/>
            <p:extLst>
              <p:ext uri="{D42A27DB-BD31-4B8C-83A1-F6EECF244321}">
                <p14:modId xmlns:p14="http://schemas.microsoft.com/office/powerpoint/2010/main" val="944574473"/>
              </p:ext>
            </p:extLst>
          </p:nvPr>
        </p:nvGraphicFramePr>
        <p:xfrm>
          <a:off x="1386590" y="2864825"/>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10696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accent1">
                <a:lumMod val="45000"/>
                <a:lumOff val="55000"/>
              </a:schemeClr>
            </a:gs>
            <a:gs pos="78000">
              <a:schemeClr val="accent1">
                <a:lumMod val="45000"/>
                <a:lumOff val="55000"/>
              </a:schemeClr>
            </a:gs>
            <a:gs pos="100000">
              <a:srgbClr val="002060"/>
            </a:gs>
          </a:gsLst>
          <a:lin ang="13500000" scaled="1"/>
          <a:tileRect/>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0AADBD-353A-7ED0-3384-CA90ED4B6D40}"/>
              </a:ext>
            </a:extLst>
          </p:cNvPr>
          <p:cNvSpPr>
            <a:spLocks noGrp="1"/>
          </p:cNvSpPr>
          <p:nvPr>
            <p:ph type="title"/>
          </p:nvPr>
        </p:nvSpPr>
        <p:spPr>
          <a:xfrm>
            <a:off x="959994" y="943705"/>
            <a:ext cx="10287000" cy="1279329"/>
          </a:xfrm>
        </p:spPr>
        <p:txBody>
          <a:bodyPr>
            <a:normAutofit/>
          </a:bodyPr>
          <a:lstStyle/>
          <a:p>
            <a:pPr algn="ctr"/>
            <a:r>
              <a:rPr lang="en-US" b="1" dirty="0"/>
              <a:t>What needs Improvement</a:t>
            </a:r>
          </a:p>
        </p:txBody>
      </p:sp>
      <p:cxnSp>
        <p:nvCxnSpPr>
          <p:cNvPr id="18" name="Straight Connector 17">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1C952E6-51FF-150F-11A1-C615C62F854E}"/>
              </a:ext>
            </a:extLst>
          </p:cNvPr>
          <p:cNvGraphicFramePr>
            <a:graphicFrameLocks noGrp="1"/>
          </p:cNvGraphicFramePr>
          <p:nvPr>
            <p:ph idx="1"/>
            <p:extLst>
              <p:ext uri="{D42A27DB-BD31-4B8C-83A1-F6EECF244321}">
                <p14:modId xmlns:p14="http://schemas.microsoft.com/office/powerpoint/2010/main" val="3549849203"/>
              </p:ext>
            </p:extLst>
          </p:nvPr>
        </p:nvGraphicFramePr>
        <p:xfrm>
          <a:off x="1386590" y="2864825"/>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29764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Group 1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4" name="Freeform: Shape 1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3">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4">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8" name="Rectangle 16">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EAC61-AA48-72BB-C3D2-11CFCD6B998F}"/>
              </a:ext>
            </a:extLst>
          </p:cNvPr>
          <p:cNvSpPr>
            <a:spLocks noGrp="1"/>
          </p:cNvSpPr>
          <p:nvPr>
            <p:ph type="title"/>
          </p:nvPr>
        </p:nvSpPr>
        <p:spPr>
          <a:xfrm>
            <a:off x="707794" y="1413354"/>
            <a:ext cx="3252441" cy="1932458"/>
          </a:xfrm>
        </p:spPr>
        <p:txBody>
          <a:bodyPr vert="horz" lIns="91440" tIns="45720" rIns="91440" bIns="45720" rtlCol="0" anchor="ctr">
            <a:normAutofit fontScale="90000"/>
          </a:bodyPr>
          <a:lstStyle/>
          <a:p>
            <a:pPr algn="ctr"/>
            <a:r>
              <a:rPr lang="en-US" sz="3400" b="1" kern="1200" dirty="0">
                <a:solidFill>
                  <a:schemeClr val="tx2"/>
                </a:solidFill>
                <a:latin typeface="+mj-lt"/>
                <a:ea typeface="+mj-ea"/>
                <a:cs typeface="+mj-cs"/>
              </a:rPr>
              <a:t>Professor Feedback from the previous deliverable.</a:t>
            </a:r>
            <a:br>
              <a:rPr lang="en-US" sz="3400" kern="1200" dirty="0">
                <a:solidFill>
                  <a:schemeClr val="tx2"/>
                </a:solidFill>
                <a:latin typeface="+mj-lt"/>
                <a:ea typeface="+mj-ea"/>
                <a:cs typeface="+mj-cs"/>
              </a:rPr>
            </a:br>
            <a:endParaRPr lang="en-US" sz="3400" kern="1200" dirty="0">
              <a:solidFill>
                <a:schemeClr val="tx2"/>
              </a:solidFill>
              <a:latin typeface="+mj-lt"/>
              <a:ea typeface="+mj-ea"/>
              <a:cs typeface="+mj-cs"/>
            </a:endParaRPr>
          </a:p>
        </p:txBody>
      </p:sp>
      <p:cxnSp>
        <p:nvCxnSpPr>
          <p:cNvPr id="29" name="Straight Connector 18">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30" name="TextBox 4">
            <a:extLst>
              <a:ext uri="{FF2B5EF4-FFF2-40B4-BE49-F238E27FC236}">
                <a16:creationId xmlns:a16="http://schemas.microsoft.com/office/drawing/2014/main" id="{BCA68B3D-0974-2001-207B-BF542E60C9D7}"/>
              </a:ext>
            </a:extLst>
          </p:cNvPr>
          <p:cNvGraphicFramePr/>
          <p:nvPr>
            <p:extLst>
              <p:ext uri="{D42A27DB-BD31-4B8C-83A1-F6EECF244321}">
                <p14:modId xmlns:p14="http://schemas.microsoft.com/office/powerpoint/2010/main" val="1701662017"/>
              </p:ext>
            </p:extLst>
          </p:nvPr>
        </p:nvGraphicFramePr>
        <p:xfrm>
          <a:off x="4999981" y="620110"/>
          <a:ext cx="6792624" cy="5612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4D95A60-F673-B6A9-7B1E-FC237F9D2432}"/>
              </a:ext>
            </a:extLst>
          </p:cNvPr>
          <p:cNvSpPr txBox="1"/>
          <p:nvPr/>
        </p:nvSpPr>
        <p:spPr>
          <a:xfrm>
            <a:off x="1036008" y="3804745"/>
            <a:ext cx="2924227" cy="1200329"/>
          </a:xfrm>
          <a:prstGeom prst="rect">
            <a:avLst/>
          </a:prstGeom>
          <a:noFill/>
        </p:spPr>
        <p:txBody>
          <a:bodyPr wrap="square" rtlCol="0">
            <a:spAutoFit/>
          </a:bodyPr>
          <a:lstStyle/>
          <a:p>
            <a:r>
              <a:rPr lang="en-US" dirty="0"/>
              <a:t>Post the deliverable 2 presentation, we received feedback from the professor which is mentioned here:  </a:t>
            </a:r>
          </a:p>
        </p:txBody>
      </p:sp>
    </p:spTree>
    <p:extLst>
      <p:ext uri="{BB962C8B-B14F-4D97-AF65-F5344CB8AC3E}">
        <p14:creationId xmlns:p14="http://schemas.microsoft.com/office/powerpoint/2010/main" val="4187985802"/>
      </p:ext>
    </p:extLst>
  </p:cSld>
  <p:clrMapOvr>
    <a:masterClrMapping/>
  </p:clrMapOvr>
  <p:transition spd="slow" advClick="0">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accent1">
                <a:lumMod val="45000"/>
                <a:lumOff val="55000"/>
              </a:schemeClr>
            </a:gs>
            <a:gs pos="79000">
              <a:schemeClr val="accent1">
                <a:lumMod val="45000"/>
                <a:lumOff val="55000"/>
              </a:schemeClr>
            </a:gs>
            <a:gs pos="100000">
              <a:srgbClr val="002060"/>
            </a:gs>
          </a:gsLst>
          <a:lin ang="135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0AADBD-353A-7ED0-3384-CA90ED4B6D40}"/>
              </a:ext>
            </a:extLst>
          </p:cNvPr>
          <p:cNvSpPr>
            <a:spLocks noGrp="1"/>
          </p:cNvSpPr>
          <p:nvPr>
            <p:ph type="title"/>
          </p:nvPr>
        </p:nvSpPr>
        <p:spPr>
          <a:xfrm>
            <a:off x="959994" y="943705"/>
            <a:ext cx="10287000" cy="1279329"/>
          </a:xfrm>
        </p:spPr>
        <p:txBody>
          <a:bodyPr>
            <a:normAutofit/>
          </a:bodyPr>
          <a:lstStyle/>
          <a:p>
            <a:pPr algn="ctr"/>
            <a:r>
              <a:rPr lang="en-US" b="1" dirty="0"/>
              <a:t>Next Steps</a:t>
            </a:r>
          </a:p>
        </p:txBody>
      </p:sp>
      <p:cxnSp>
        <p:nvCxnSpPr>
          <p:cNvPr id="11" name="Straight Connector 10">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6C2DA56-3445-17AB-05F3-DB0296039EAF}"/>
              </a:ext>
            </a:extLst>
          </p:cNvPr>
          <p:cNvGraphicFramePr>
            <a:graphicFrameLocks noGrp="1"/>
          </p:cNvGraphicFramePr>
          <p:nvPr>
            <p:ph idx="1"/>
            <p:extLst>
              <p:ext uri="{D42A27DB-BD31-4B8C-83A1-F6EECF244321}">
                <p14:modId xmlns:p14="http://schemas.microsoft.com/office/powerpoint/2010/main" val="4169568610"/>
              </p:ext>
            </p:extLst>
          </p:nvPr>
        </p:nvGraphicFramePr>
        <p:xfrm>
          <a:off x="1691390" y="2359560"/>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62307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ECD84B89-83B1-AA44-B9BE-C68A3A346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F3B9D9F-2555-4B2E-AD17-056B6659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12056"/>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252281-D62A-BE29-9715-583FEB0C4263}"/>
              </a:ext>
            </a:extLst>
          </p:cNvPr>
          <p:cNvSpPr>
            <a:spLocks noGrp="1"/>
          </p:cNvSpPr>
          <p:nvPr>
            <p:ph type="title"/>
          </p:nvPr>
        </p:nvSpPr>
        <p:spPr>
          <a:xfrm>
            <a:off x="1473389" y="1826096"/>
            <a:ext cx="3149221" cy="2149459"/>
          </a:xfrm>
        </p:spPr>
        <p:txBody>
          <a:bodyPr vert="horz" lIns="91440" tIns="45720" rIns="91440" bIns="45720" rtlCol="0" anchor="b">
            <a:normAutofit/>
          </a:bodyPr>
          <a:lstStyle/>
          <a:p>
            <a:pPr algn="ctr"/>
            <a:r>
              <a:rPr lang="en-US" b="1" dirty="0"/>
              <a:t>Sprint 4</a:t>
            </a:r>
          </a:p>
        </p:txBody>
      </p:sp>
      <p:sp>
        <p:nvSpPr>
          <p:cNvPr id="19" name="Freeform: Shape 10">
            <a:extLst>
              <a:ext uri="{FF2B5EF4-FFF2-40B4-BE49-F238E27FC236}">
                <a16:creationId xmlns:a16="http://schemas.microsoft.com/office/drawing/2014/main" id="{98F816C8-664D-4D46-87AC-DD7054006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05180"/>
            <a:ext cx="4014345" cy="5316049"/>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Table 4">
            <a:extLst>
              <a:ext uri="{FF2B5EF4-FFF2-40B4-BE49-F238E27FC236}">
                <a16:creationId xmlns:a16="http://schemas.microsoft.com/office/drawing/2014/main" id="{81F8CF72-71D5-2245-3419-04572009B951}"/>
              </a:ext>
            </a:extLst>
          </p:cNvPr>
          <p:cNvGraphicFramePr>
            <a:graphicFrameLocks noGrp="1"/>
          </p:cNvGraphicFramePr>
          <p:nvPr>
            <p:ph idx="1"/>
            <p:extLst>
              <p:ext uri="{D42A27DB-BD31-4B8C-83A1-F6EECF244321}">
                <p14:modId xmlns:p14="http://schemas.microsoft.com/office/powerpoint/2010/main" val="379394836"/>
              </p:ext>
            </p:extLst>
          </p:nvPr>
        </p:nvGraphicFramePr>
        <p:xfrm>
          <a:off x="5832355" y="922147"/>
          <a:ext cx="5960252" cy="5316048"/>
        </p:xfrm>
        <a:graphic>
          <a:graphicData uri="http://schemas.openxmlformats.org/drawingml/2006/table">
            <a:tbl>
              <a:tblPr firstRow="1" bandRow="1">
                <a:tableStyleId>{10A1B5D5-9B99-4C35-A422-299274C87663}</a:tableStyleId>
              </a:tblPr>
              <a:tblGrid>
                <a:gridCol w="1226407">
                  <a:extLst>
                    <a:ext uri="{9D8B030D-6E8A-4147-A177-3AD203B41FA5}">
                      <a16:colId xmlns:a16="http://schemas.microsoft.com/office/drawing/2014/main" val="944211857"/>
                    </a:ext>
                  </a:extLst>
                </a:gridCol>
                <a:gridCol w="965470">
                  <a:extLst>
                    <a:ext uri="{9D8B030D-6E8A-4147-A177-3AD203B41FA5}">
                      <a16:colId xmlns:a16="http://schemas.microsoft.com/office/drawing/2014/main" val="1703047012"/>
                    </a:ext>
                  </a:extLst>
                </a:gridCol>
                <a:gridCol w="2944246">
                  <a:extLst>
                    <a:ext uri="{9D8B030D-6E8A-4147-A177-3AD203B41FA5}">
                      <a16:colId xmlns:a16="http://schemas.microsoft.com/office/drawing/2014/main" val="3419408039"/>
                    </a:ext>
                  </a:extLst>
                </a:gridCol>
                <a:gridCol w="824129">
                  <a:extLst>
                    <a:ext uri="{9D8B030D-6E8A-4147-A177-3AD203B41FA5}">
                      <a16:colId xmlns:a16="http://schemas.microsoft.com/office/drawing/2014/main" val="471338661"/>
                    </a:ext>
                  </a:extLst>
                </a:gridCol>
              </a:tblGrid>
              <a:tr h="341968">
                <a:tc>
                  <a:txBody>
                    <a:bodyPr/>
                    <a:lstStyle/>
                    <a:p>
                      <a:r>
                        <a:rPr lang="en-US" sz="1400"/>
                        <a:t>Issue Type</a:t>
                      </a:r>
                    </a:p>
                  </a:txBody>
                  <a:tcPr marL="73176" marR="73176" marT="36588" marB="36588"/>
                </a:tc>
                <a:tc>
                  <a:txBody>
                    <a:bodyPr/>
                    <a:lstStyle/>
                    <a:p>
                      <a:r>
                        <a:rPr lang="en-US" sz="1400"/>
                        <a:t>Key</a:t>
                      </a:r>
                    </a:p>
                  </a:txBody>
                  <a:tcPr marL="73176" marR="73176" marT="36588" marB="36588"/>
                </a:tc>
                <a:tc>
                  <a:txBody>
                    <a:bodyPr/>
                    <a:lstStyle/>
                    <a:p>
                      <a:r>
                        <a:rPr lang="en-US" sz="1400" dirty="0"/>
                        <a:t>Name</a:t>
                      </a:r>
                    </a:p>
                  </a:txBody>
                  <a:tcPr marL="73176" marR="73176" marT="36588" marB="36588"/>
                </a:tc>
                <a:tc>
                  <a:txBody>
                    <a:bodyPr/>
                    <a:lstStyle/>
                    <a:p>
                      <a:r>
                        <a:rPr lang="en-US" sz="1400"/>
                        <a:t>Status</a:t>
                      </a:r>
                    </a:p>
                  </a:txBody>
                  <a:tcPr marL="73176" marR="73176" marT="36588" marB="36588"/>
                </a:tc>
                <a:extLst>
                  <a:ext uri="{0D108BD9-81ED-4DB2-BD59-A6C34878D82A}">
                    <a16:rowId xmlns:a16="http://schemas.microsoft.com/office/drawing/2014/main" val="4122060910"/>
                  </a:ext>
                </a:extLst>
              </a:tr>
              <a:tr h="1507768">
                <a:tc>
                  <a:txBody>
                    <a:bodyPr/>
                    <a:lstStyle/>
                    <a:p>
                      <a:r>
                        <a:rPr lang="en-US" sz="1400"/>
                        <a:t>Story</a:t>
                      </a:r>
                    </a:p>
                  </a:txBody>
                  <a:tcPr marL="73176" marR="73176" marT="36588" marB="36588"/>
                </a:tc>
                <a:tc>
                  <a:txBody>
                    <a:bodyPr/>
                    <a:lstStyle/>
                    <a:p>
                      <a:r>
                        <a:rPr lang="en-US" sz="1400"/>
                        <a:t>DCS-52</a:t>
                      </a:r>
                    </a:p>
                  </a:txBody>
                  <a:tcPr marL="73176" marR="73176" marT="36588" marB="36588"/>
                </a:tc>
                <a:tc>
                  <a:txBody>
                    <a:bodyPr/>
                    <a:lstStyle/>
                    <a:p>
                      <a:r>
                        <a:rPr lang="en-US" sz="1400"/>
                        <a:t>As a customer, I want a navigation bar to go between pages, log in and out, and search for specific events so that I may use the app more effectively.</a:t>
                      </a:r>
                    </a:p>
                  </a:txBody>
                  <a:tcPr marL="73176" marR="73176" marT="36588" marB="36588"/>
                </a:tc>
                <a:tc>
                  <a:txBody>
                    <a:bodyPr/>
                    <a:lstStyle/>
                    <a:p>
                      <a:r>
                        <a:rPr lang="en-US" sz="1400" dirty="0"/>
                        <a:t>In progress</a:t>
                      </a:r>
                    </a:p>
                  </a:txBody>
                  <a:tcPr marL="73176" marR="73176" marT="36588" marB="36588"/>
                </a:tc>
                <a:extLst>
                  <a:ext uri="{0D108BD9-81ED-4DB2-BD59-A6C34878D82A}">
                    <a16:rowId xmlns:a16="http://schemas.microsoft.com/office/drawing/2014/main" val="222678223"/>
                  </a:ext>
                </a:extLst>
              </a:tr>
              <a:tr h="1274608">
                <a:tc>
                  <a:txBody>
                    <a:bodyPr/>
                    <a:lstStyle/>
                    <a:p>
                      <a:r>
                        <a:rPr lang="en-US" sz="1400"/>
                        <a:t>Story</a:t>
                      </a:r>
                    </a:p>
                  </a:txBody>
                  <a:tcPr marL="73176" marR="73176" marT="36588" marB="36588"/>
                </a:tc>
                <a:tc>
                  <a:txBody>
                    <a:bodyPr/>
                    <a:lstStyle/>
                    <a:p>
                      <a:r>
                        <a:rPr lang="en-US" sz="1400"/>
                        <a:t>DCS-50</a:t>
                      </a:r>
                    </a:p>
                  </a:txBody>
                  <a:tcPr marL="73176" marR="73176" marT="36588" marB="36588"/>
                </a:tc>
                <a:tc>
                  <a:txBody>
                    <a:bodyPr/>
                    <a:lstStyle/>
                    <a:p>
                      <a:r>
                        <a:rPr lang="en-US" sz="1400"/>
                        <a:t>As a customer, I want to explore a list of professionals in service, So that I can book an appointment with a professional. </a:t>
                      </a:r>
                    </a:p>
                  </a:txBody>
                  <a:tcPr marL="73176" marR="73176" marT="36588" marB="36588"/>
                </a:tc>
                <a:tc>
                  <a:txBody>
                    <a:bodyPr/>
                    <a:lstStyle/>
                    <a:p>
                      <a:r>
                        <a:rPr lang="en-US" sz="1400" dirty="0"/>
                        <a:t>To-do</a:t>
                      </a:r>
                    </a:p>
                  </a:txBody>
                  <a:tcPr marL="73176" marR="73176" marT="36588" marB="36588"/>
                </a:tc>
                <a:extLst>
                  <a:ext uri="{0D108BD9-81ED-4DB2-BD59-A6C34878D82A}">
                    <a16:rowId xmlns:a16="http://schemas.microsoft.com/office/drawing/2014/main" val="3315147199"/>
                  </a:ext>
                </a:extLst>
              </a:tr>
              <a:tr h="808288">
                <a:tc>
                  <a:txBody>
                    <a:bodyPr/>
                    <a:lstStyle/>
                    <a:p>
                      <a:r>
                        <a:rPr lang="en-US" sz="1400" dirty="0"/>
                        <a:t>Story</a:t>
                      </a:r>
                    </a:p>
                  </a:txBody>
                  <a:tcPr marL="73176" marR="73176" marT="36588" marB="36588"/>
                </a:tc>
                <a:tc>
                  <a:txBody>
                    <a:bodyPr/>
                    <a:lstStyle/>
                    <a:p>
                      <a:r>
                        <a:rPr lang="en-US" sz="1400"/>
                        <a:t>DCS-24</a:t>
                      </a:r>
                    </a:p>
                  </a:txBody>
                  <a:tcPr marL="73176" marR="73176" marT="36588" marB="36588"/>
                </a:tc>
                <a:tc>
                  <a:txBody>
                    <a:bodyPr/>
                    <a:lstStyle/>
                    <a:p>
                      <a:r>
                        <a:rPr lang="en-US" sz="1400"/>
                        <a:t>As a customer, I want to able to search on the app, So that I can find the necessary information</a:t>
                      </a:r>
                    </a:p>
                  </a:txBody>
                  <a:tcPr marL="73176" marR="73176" marT="36588" marB="36588"/>
                </a:tc>
                <a:tc>
                  <a:txBody>
                    <a:bodyPr/>
                    <a:lstStyle/>
                    <a:p>
                      <a:r>
                        <a:rPr lang="en-US" sz="1400" dirty="0"/>
                        <a:t>To-do</a:t>
                      </a:r>
                    </a:p>
                  </a:txBody>
                  <a:tcPr marL="73176" marR="73176" marT="36588" marB="36588"/>
                </a:tc>
                <a:extLst>
                  <a:ext uri="{0D108BD9-81ED-4DB2-BD59-A6C34878D82A}">
                    <a16:rowId xmlns:a16="http://schemas.microsoft.com/office/drawing/2014/main" val="3345239883"/>
                  </a:ext>
                </a:extLst>
              </a:tr>
              <a:tr h="1041448">
                <a:tc>
                  <a:txBody>
                    <a:bodyPr/>
                    <a:lstStyle/>
                    <a:p>
                      <a:r>
                        <a:rPr lang="en-US" sz="1400" dirty="0"/>
                        <a:t>Story</a:t>
                      </a:r>
                    </a:p>
                  </a:txBody>
                  <a:tcPr marL="73176" marR="73176" marT="36588" marB="36588"/>
                </a:tc>
                <a:tc>
                  <a:txBody>
                    <a:bodyPr/>
                    <a:lstStyle/>
                    <a:p>
                      <a:r>
                        <a:rPr lang="en-US" sz="1400"/>
                        <a:t>DCS-23</a:t>
                      </a:r>
                    </a:p>
                  </a:txBody>
                  <a:tcPr marL="73176" marR="73176" marT="36588" marB="36588"/>
                </a:tc>
                <a:tc>
                  <a:txBody>
                    <a:bodyPr/>
                    <a:lstStyle/>
                    <a:p>
                      <a:r>
                        <a:rPr lang="en-US" sz="1400"/>
                        <a:t>As a customer, I want to choose the date and time of service, So it is available at my convenience.</a:t>
                      </a:r>
                    </a:p>
                  </a:txBody>
                  <a:tcPr marL="73176" marR="73176" marT="36588" marB="36588"/>
                </a:tc>
                <a:tc>
                  <a:txBody>
                    <a:bodyPr/>
                    <a:lstStyle/>
                    <a:p>
                      <a:r>
                        <a:rPr lang="en-US" sz="1400" dirty="0"/>
                        <a:t>To-do</a:t>
                      </a:r>
                    </a:p>
                  </a:txBody>
                  <a:tcPr marL="73176" marR="73176" marT="36588" marB="36588"/>
                </a:tc>
                <a:extLst>
                  <a:ext uri="{0D108BD9-81ED-4DB2-BD59-A6C34878D82A}">
                    <a16:rowId xmlns:a16="http://schemas.microsoft.com/office/drawing/2014/main" val="1174651852"/>
                  </a:ext>
                </a:extLst>
              </a:tr>
              <a:tr h="341968">
                <a:tc>
                  <a:txBody>
                    <a:bodyPr/>
                    <a:lstStyle/>
                    <a:p>
                      <a:r>
                        <a:rPr lang="en-US" sz="1400"/>
                        <a:t>Task</a:t>
                      </a:r>
                    </a:p>
                  </a:txBody>
                  <a:tcPr marL="73176" marR="73176" marT="36588" marB="36588"/>
                </a:tc>
                <a:tc>
                  <a:txBody>
                    <a:bodyPr/>
                    <a:lstStyle/>
                    <a:p>
                      <a:r>
                        <a:rPr lang="en-US" sz="1400" dirty="0"/>
                        <a:t>DCS-26</a:t>
                      </a:r>
                    </a:p>
                  </a:txBody>
                  <a:tcPr marL="73176" marR="73176" marT="36588" marB="36588"/>
                </a:tc>
                <a:tc>
                  <a:txBody>
                    <a:bodyPr/>
                    <a:lstStyle/>
                    <a:p>
                      <a:r>
                        <a:rPr lang="en-US" sz="1400"/>
                        <a:t>Finish technical paper</a:t>
                      </a:r>
                    </a:p>
                  </a:txBody>
                  <a:tcPr marL="73176" marR="73176" marT="36588" marB="36588"/>
                </a:tc>
                <a:tc>
                  <a:txBody>
                    <a:bodyPr/>
                    <a:lstStyle/>
                    <a:p>
                      <a:r>
                        <a:rPr lang="en-US" sz="1400" dirty="0"/>
                        <a:t>To do</a:t>
                      </a:r>
                    </a:p>
                  </a:txBody>
                  <a:tcPr marL="73176" marR="73176" marT="36588" marB="36588"/>
                </a:tc>
                <a:extLst>
                  <a:ext uri="{0D108BD9-81ED-4DB2-BD59-A6C34878D82A}">
                    <a16:rowId xmlns:a16="http://schemas.microsoft.com/office/drawing/2014/main" val="1905323413"/>
                  </a:ext>
                </a:extLst>
              </a:tr>
            </a:tbl>
          </a:graphicData>
        </a:graphic>
      </p:graphicFrame>
    </p:spTree>
    <p:extLst>
      <p:ext uri="{BB962C8B-B14F-4D97-AF65-F5344CB8AC3E}">
        <p14:creationId xmlns:p14="http://schemas.microsoft.com/office/powerpoint/2010/main" val="7872591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1" name="Freeform: Shape 10">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6" name="Rectangle 15">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F66B4D53-C979-214B-8EF7-FC5D5C838D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216" b="12141"/>
          <a:stretch/>
        </p:blipFill>
        <p:spPr>
          <a:xfrm>
            <a:off x="20" y="10"/>
            <a:ext cx="12191979" cy="6857989"/>
          </a:xfrm>
          <a:prstGeom prst="rect">
            <a:avLst/>
          </a:prstGeom>
        </p:spPr>
      </p:pic>
      <p:sp>
        <p:nvSpPr>
          <p:cNvPr id="18" name="Rectangle 17">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46866-F394-D62A-4DCA-44CEE7C82263}"/>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a:solidFill>
                  <a:srgbClr val="FFFFFF"/>
                </a:solidFill>
              </a:rPr>
              <a:t>Project Demo – Sprint 3</a:t>
            </a:r>
          </a:p>
        </p:txBody>
      </p:sp>
    </p:spTree>
    <p:extLst>
      <p:ext uri="{BB962C8B-B14F-4D97-AF65-F5344CB8AC3E}">
        <p14:creationId xmlns:p14="http://schemas.microsoft.com/office/powerpoint/2010/main" val="33680233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45"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48" name="Rectangle 14">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 descr="Person writing on a notepad">
            <a:extLst>
              <a:ext uri="{FF2B5EF4-FFF2-40B4-BE49-F238E27FC236}">
                <a16:creationId xmlns:a16="http://schemas.microsoft.com/office/drawing/2014/main" id="{E2CC675D-79EE-6509-208E-ED78A3D15E27}"/>
              </a:ext>
            </a:extLst>
          </p:cNvPr>
          <p:cNvPicPr>
            <a:picLocks noChangeAspect="1"/>
          </p:cNvPicPr>
          <p:nvPr/>
        </p:nvPicPr>
        <p:blipFill rotWithShape="1">
          <a:blip r:embed="rId2"/>
          <a:srcRect t="13177" b="15845"/>
          <a:stretch/>
        </p:blipFill>
        <p:spPr>
          <a:xfrm>
            <a:off x="20" y="10"/>
            <a:ext cx="12191979" cy="6857989"/>
          </a:xfrm>
          <a:prstGeom prst="rect">
            <a:avLst/>
          </a:prstGeom>
        </p:spPr>
      </p:pic>
      <p:sp>
        <p:nvSpPr>
          <p:cNvPr id="50"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CDC61-8CA6-4BAC-135C-FD71C2486B5E}"/>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a:solidFill>
                  <a:srgbClr val="FFFFFF"/>
                </a:solidFill>
              </a:rPr>
              <a:t>Slides App Screenshot</a:t>
            </a:r>
          </a:p>
        </p:txBody>
      </p:sp>
    </p:spTree>
    <p:extLst>
      <p:ext uri="{BB962C8B-B14F-4D97-AF65-F5344CB8AC3E}">
        <p14:creationId xmlns:p14="http://schemas.microsoft.com/office/powerpoint/2010/main" val="520404567"/>
      </p:ext>
    </p:extLst>
  </p:cSld>
  <p:clrMapOvr>
    <a:masterClrMapping/>
  </p:clrMapOvr>
  <p:transition spd="slow">
    <p:wheel spokes="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78CA-0343-4CD6-29D9-A1E5350E48D0}"/>
              </a:ext>
            </a:extLst>
          </p:cNvPr>
          <p:cNvSpPr>
            <a:spLocks noGrp="1"/>
          </p:cNvSpPr>
          <p:nvPr>
            <p:ph type="title"/>
          </p:nvPr>
        </p:nvSpPr>
        <p:spPr>
          <a:xfrm>
            <a:off x="1414225" y="742067"/>
            <a:ext cx="9076329" cy="1064277"/>
          </a:xfrm>
        </p:spPr>
        <p:txBody>
          <a:bodyPr/>
          <a:lstStyle/>
          <a:p>
            <a:pPr algn="ctr"/>
            <a:r>
              <a:rPr lang="en-US" dirty="0"/>
              <a:t>Homepage</a:t>
            </a:r>
          </a:p>
        </p:txBody>
      </p:sp>
      <p:pic>
        <p:nvPicPr>
          <p:cNvPr id="5" name="Content Placeholder 4">
            <a:extLst>
              <a:ext uri="{FF2B5EF4-FFF2-40B4-BE49-F238E27FC236}">
                <a16:creationId xmlns:a16="http://schemas.microsoft.com/office/drawing/2014/main" id="{D74F3EBB-770A-1EC5-4355-AD3FFA1FD3EA}"/>
              </a:ext>
            </a:extLst>
          </p:cNvPr>
          <p:cNvPicPr>
            <a:picLocks noGrp="1" noChangeAspect="1"/>
          </p:cNvPicPr>
          <p:nvPr>
            <p:ph idx="1"/>
          </p:nvPr>
        </p:nvPicPr>
        <p:blipFill>
          <a:blip r:embed="rId2"/>
          <a:stretch>
            <a:fillRect/>
          </a:stretch>
        </p:blipFill>
        <p:spPr>
          <a:xfrm>
            <a:off x="195220" y="2087156"/>
            <a:ext cx="6177005" cy="3250356"/>
          </a:xfrm>
        </p:spPr>
      </p:pic>
      <p:pic>
        <p:nvPicPr>
          <p:cNvPr id="7" name="Picture 6">
            <a:extLst>
              <a:ext uri="{FF2B5EF4-FFF2-40B4-BE49-F238E27FC236}">
                <a16:creationId xmlns:a16="http://schemas.microsoft.com/office/drawing/2014/main" id="{61506C96-3528-E10B-9590-01FE827E6E9D}"/>
              </a:ext>
            </a:extLst>
          </p:cNvPr>
          <p:cNvPicPr>
            <a:picLocks noChangeAspect="1"/>
          </p:cNvPicPr>
          <p:nvPr/>
        </p:nvPicPr>
        <p:blipFill>
          <a:blip r:embed="rId3"/>
          <a:stretch>
            <a:fillRect/>
          </a:stretch>
        </p:blipFill>
        <p:spPr>
          <a:xfrm>
            <a:off x="6372225" y="2087157"/>
            <a:ext cx="5737641" cy="3250355"/>
          </a:xfrm>
          <a:prstGeom prst="rect">
            <a:avLst/>
          </a:prstGeom>
        </p:spPr>
      </p:pic>
    </p:spTree>
    <p:extLst>
      <p:ext uri="{BB962C8B-B14F-4D97-AF65-F5344CB8AC3E}">
        <p14:creationId xmlns:p14="http://schemas.microsoft.com/office/powerpoint/2010/main" val="423750818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ED23-3DE2-3F37-C922-5AD29F0EC9A1}"/>
              </a:ext>
            </a:extLst>
          </p:cNvPr>
          <p:cNvSpPr>
            <a:spLocks noGrp="1"/>
          </p:cNvSpPr>
          <p:nvPr>
            <p:ph type="title"/>
          </p:nvPr>
        </p:nvSpPr>
        <p:spPr>
          <a:xfrm>
            <a:off x="1834061" y="931595"/>
            <a:ext cx="9076329" cy="1064277"/>
          </a:xfrm>
        </p:spPr>
        <p:txBody>
          <a:bodyPr/>
          <a:lstStyle/>
          <a:p>
            <a:pPr algn="ctr"/>
            <a:r>
              <a:rPr lang="en-US" dirty="0"/>
              <a:t>Service Catalog</a:t>
            </a:r>
          </a:p>
        </p:txBody>
      </p:sp>
      <p:pic>
        <p:nvPicPr>
          <p:cNvPr id="5" name="Content Placeholder 4">
            <a:extLst>
              <a:ext uri="{FF2B5EF4-FFF2-40B4-BE49-F238E27FC236}">
                <a16:creationId xmlns:a16="http://schemas.microsoft.com/office/drawing/2014/main" id="{10724F1C-19AC-D2FD-4753-3407C982D990}"/>
              </a:ext>
            </a:extLst>
          </p:cNvPr>
          <p:cNvPicPr>
            <a:picLocks noGrp="1" noChangeAspect="1"/>
          </p:cNvPicPr>
          <p:nvPr>
            <p:ph idx="1"/>
          </p:nvPr>
        </p:nvPicPr>
        <p:blipFill>
          <a:blip r:embed="rId2"/>
          <a:stretch>
            <a:fillRect/>
          </a:stretch>
        </p:blipFill>
        <p:spPr>
          <a:xfrm>
            <a:off x="216292" y="2333624"/>
            <a:ext cx="6155934" cy="2794931"/>
          </a:xfrm>
        </p:spPr>
      </p:pic>
      <p:pic>
        <p:nvPicPr>
          <p:cNvPr id="7" name="Picture 6">
            <a:extLst>
              <a:ext uri="{FF2B5EF4-FFF2-40B4-BE49-F238E27FC236}">
                <a16:creationId xmlns:a16="http://schemas.microsoft.com/office/drawing/2014/main" id="{661BC0E3-7B8B-922A-CD83-DE9AF1D9193D}"/>
              </a:ext>
            </a:extLst>
          </p:cNvPr>
          <p:cNvPicPr>
            <a:picLocks noChangeAspect="1"/>
          </p:cNvPicPr>
          <p:nvPr/>
        </p:nvPicPr>
        <p:blipFill>
          <a:blip r:embed="rId3"/>
          <a:stretch>
            <a:fillRect/>
          </a:stretch>
        </p:blipFill>
        <p:spPr>
          <a:xfrm>
            <a:off x="6477000" y="2324099"/>
            <a:ext cx="5641469" cy="2805230"/>
          </a:xfrm>
          <a:prstGeom prst="rect">
            <a:avLst/>
          </a:prstGeom>
        </p:spPr>
      </p:pic>
    </p:spTree>
    <p:extLst>
      <p:ext uri="{BB962C8B-B14F-4D97-AF65-F5344CB8AC3E}">
        <p14:creationId xmlns:p14="http://schemas.microsoft.com/office/powerpoint/2010/main" val="287808645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98B6-F575-29F2-8470-F785EF8F6980}"/>
              </a:ext>
            </a:extLst>
          </p:cNvPr>
          <p:cNvSpPr>
            <a:spLocks noGrp="1"/>
          </p:cNvSpPr>
          <p:nvPr>
            <p:ph type="title"/>
          </p:nvPr>
        </p:nvSpPr>
        <p:spPr>
          <a:xfrm>
            <a:off x="1557835" y="654982"/>
            <a:ext cx="9076329" cy="1064277"/>
          </a:xfrm>
        </p:spPr>
        <p:txBody>
          <a:bodyPr/>
          <a:lstStyle/>
          <a:p>
            <a:pPr algn="ctr"/>
            <a:r>
              <a:rPr lang="en-US" dirty="0"/>
              <a:t>Customer Profile Page</a:t>
            </a:r>
          </a:p>
        </p:txBody>
      </p:sp>
      <p:pic>
        <p:nvPicPr>
          <p:cNvPr id="9" name="Picture 8">
            <a:extLst>
              <a:ext uri="{FF2B5EF4-FFF2-40B4-BE49-F238E27FC236}">
                <a16:creationId xmlns:a16="http://schemas.microsoft.com/office/drawing/2014/main" id="{EF54A4F1-8274-13C2-4495-A6546C28143E}"/>
              </a:ext>
            </a:extLst>
          </p:cNvPr>
          <p:cNvPicPr>
            <a:picLocks noChangeAspect="1"/>
          </p:cNvPicPr>
          <p:nvPr/>
        </p:nvPicPr>
        <p:blipFill>
          <a:blip r:embed="rId2"/>
          <a:stretch>
            <a:fillRect/>
          </a:stretch>
        </p:blipFill>
        <p:spPr>
          <a:xfrm>
            <a:off x="714374" y="1833559"/>
            <a:ext cx="11039475" cy="4553783"/>
          </a:xfrm>
          <a:prstGeom prst="rect">
            <a:avLst/>
          </a:prstGeom>
        </p:spPr>
      </p:pic>
    </p:spTree>
    <p:extLst>
      <p:ext uri="{BB962C8B-B14F-4D97-AF65-F5344CB8AC3E}">
        <p14:creationId xmlns:p14="http://schemas.microsoft.com/office/powerpoint/2010/main" val="63860175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6F0C-6F36-0D0F-7813-99ABBB416052}"/>
              </a:ext>
            </a:extLst>
          </p:cNvPr>
          <p:cNvSpPr>
            <a:spLocks noGrp="1"/>
          </p:cNvSpPr>
          <p:nvPr>
            <p:ph type="title"/>
          </p:nvPr>
        </p:nvSpPr>
        <p:spPr>
          <a:xfrm>
            <a:off x="1557835" y="937254"/>
            <a:ext cx="9076329" cy="1064277"/>
          </a:xfrm>
        </p:spPr>
        <p:txBody>
          <a:bodyPr/>
          <a:lstStyle/>
          <a:p>
            <a:pPr algn="ctr"/>
            <a:r>
              <a:rPr lang="en-US" b="1" dirty="0"/>
              <a:t>Slides for API</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6B684353-A67D-0912-BA87-CEAF628D786A}"/>
              </a:ext>
            </a:extLst>
          </p:cNvPr>
          <p:cNvPicPr>
            <a:picLocks noGrp="1" noChangeAspect="1"/>
          </p:cNvPicPr>
          <p:nvPr>
            <p:ph idx="1"/>
          </p:nvPr>
        </p:nvPicPr>
        <p:blipFill>
          <a:blip r:embed="rId2"/>
          <a:stretch>
            <a:fillRect/>
          </a:stretch>
        </p:blipFill>
        <p:spPr>
          <a:xfrm>
            <a:off x="767047" y="2291831"/>
            <a:ext cx="5656089" cy="3651250"/>
          </a:xfrm>
          <a:prstGeom prst="rect">
            <a:avLst/>
          </a:prstGeom>
          <a:noFill/>
        </p:spPr>
      </p:pic>
      <p:pic>
        <p:nvPicPr>
          <p:cNvPr id="5" name="Picture 4" descr="Graphical user interface, application&#10;&#10;Description automatically generated">
            <a:extLst>
              <a:ext uri="{FF2B5EF4-FFF2-40B4-BE49-F238E27FC236}">
                <a16:creationId xmlns:a16="http://schemas.microsoft.com/office/drawing/2014/main" id="{9EAFD10E-2B0F-371F-4537-C94AD59B288E}"/>
              </a:ext>
            </a:extLst>
          </p:cNvPr>
          <p:cNvPicPr>
            <a:picLocks noChangeAspect="1"/>
          </p:cNvPicPr>
          <p:nvPr/>
        </p:nvPicPr>
        <p:blipFill>
          <a:blip r:embed="rId3"/>
          <a:stretch>
            <a:fillRect/>
          </a:stretch>
        </p:blipFill>
        <p:spPr>
          <a:xfrm>
            <a:off x="6423136" y="2314165"/>
            <a:ext cx="5591599" cy="3606581"/>
          </a:xfrm>
          <a:prstGeom prst="rect">
            <a:avLst/>
          </a:prstGeom>
          <a:noFill/>
        </p:spPr>
      </p:pic>
    </p:spTree>
    <p:extLst>
      <p:ext uri="{BB962C8B-B14F-4D97-AF65-F5344CB8AC3E}">
        <p14:creationId xmlns:p14="http://schemas.microsoft.com/office/powerpoint/2010/main" val="11986897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2" name="Group 21">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3" name="Freeform: Shape 22">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43" name="Rectangle 27">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cityscape">
            <a:extLst>
              <a:ext uri="{FF2B5EF4-FFF2-40B4-BE49-F238E27FC236}">
                <a16:creationId xmlns:a16="http://schemas.microsoft.com/office/drawing/2014/main" id="{E772C1FB-D808-83DB-2CCF-E8F1BDA55E68}"/>
              </a:ext>
            </a:extLst>
          </p:cNvPr>
          <p:cNvPicPr>
            <a:picLocks noChangeAspect="1"/>
          </p:cNvPicPr>
          <p:nvPr/>
        </p:nvPicPr>
        <p:blipFill rotWithShape="1">
          <a:blip r:embed="rId2"/>
          <a:srcRect t="3846"/>
          <a:stretch/>
        </p:blipFill>
        <p:spPr>
          <a:xfrm>
            <a:off x="20" y="10"/>
            <a:ext cx="12191979" cy="6857989"/>
          </a:xfrm>
          <a:prstGeom prst="rect">
            <a:avLst/>
          </a:prstGeom>
        </p:spPr>
      </p:pic>
      <p:sp>
        <p:nvSpPr>
          <p:cNvPr id="44" name="Rectangle 29">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4F33DB-C995-A889-585D-1878834A8B49}"/>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dirty="0">
                <a:solidFill>
                  <a:srgbClr val="FFFFFF"/>
                </a:solidFill>
              </a:rPr>
              <a:t>GitHub Link</a:t>
            </a:r>
          </a:p>
        </p:txBody>
      </p:sp>
      <p:sp>
        <p:nvSpPr>
          <p:cNvPr id="3" name="Content Placeholder 2">
            <a:extLst>
              <a:ext uri="{FF2B5EF4-FFF2-40B4-BE49-F238E27FC236}">
                <a16:creationId xmlns:a16="http://schemas.microsoft.com/office/drawing/2014/main" id="{7AB59CBC-3B17-FBBA-D030-0705F13EEC1E}"/>
              </a:ext>
            </a:extLst>
          </p:cNvPr>
          <p:cNvSpPr>
            <a:spLocks noGrp="1"/>
          </p:cNvSpPr>
          <p:nvPr>
            <p:ph idx="1"/>
          </p:nvPr>
        </p:nvSpPr>
        <p:spPr>
          <a:xfrm>
            <a:off x="2320119" y="5015553"/>
            <a:ext cx="7533565" cy="889948"/>
          </a:xfrm>
        </p:spPr>
        <p:txBody>
          <a:bodyPr vert="horz" lIns="91440" tIns="45720" rIns="91440" bIns="45720" rtlCol="0" anchor="ctr">
            <a:normAutofit/>
          </a:bodyPr>
          <a:lstStyle/>
          <a:p>
            <a:pPr marL="0" indent="0" algn="ctr">
              <a:buNone/>
            </a:pPr>
            <a:r>
              <a:rPr lang="en-US" cap="all" spc="300">
                <a:solidFill>
                  <a:srgbClr val="FFFFFF"/>
                </a:solidFill>
                <a:hlinkClick r:id="rId3"/>
              </a:rPr>
              <a:t>Home · ksharma67/EasyWay Wiki (github.com)</a:t>
            </a:r>
            <a:endParaRPr lang="en-US" cap="all" spc="300" dirty="0">
              <a:solidFill>
                <a:srgbClr val="FFFFFF"/>
              </a:solidFill>
            </a:endParaRPr>
          </a:p>
        </p:txBody>
      </p:sp>
    </p:spTree>
    <p:extLst>
      <p:ext uri="{BB962C8B-B14F-4D97-AF65-F5344CB8AC3E}">
        <p14:creationId xmlns:p14="http://schemas.microsoft.com/office/powerpoint/2010/main" val="20141017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32" name="Freeform: Shape 3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37" name="Rectangle 36">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a:extLst>
              <a:ext uri="{FF2B5EF4-FFF2-40B4-BE49-F238E27FC236}">
                <a16:creationId xmlns:a16="http://schemas.microsoft.com/office/drawing/2014/main" id="{682B4170-C9F4-C62F-00DF-AD0897D92BD4}"/>
              </a:ext>
            </a:extLst>
          </p:cNvPr>
          <p:cNvPicPr>
            <a:picLocks noChangeAspect="1"/>
          </p:cNvPicPr>
          <p:nvPr/>
        </p:nvPicPr>
        <p:blipFill rotWithShape="1">
          <a:blip r:embed="rId2">
            <a:extLst>
              <a:ext uri="{28A0092B-C50C-407E-A947-70E740481C1C}">
                <a14:useLocalDpi xmlns:a14="http://schemas.microsoft.com/office/drawing/2010/main" val="0"/>
              </a:ext>
            </a:extLst>
          </a:blip>
          <a:srcRect t="5651" b="4349"/>
          <a:stretch/>
        </p:blipFill>
        <p:spPr>
          <a:xfrm>
            <a:off x="20" y="10"/>
            <a:ext cx="12191979" cy="6857989"/>
          </a:xfrm>
          <a:prstGeom prst="rect">
            <a:avLst/>
          </a:prstGeom>
        </p:spPr>
      </p:pic>
      <p:sp>
        <p:nvSpPr>
          <p:cNvPr id="39" name="Rectangle 38">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2D3B9-B86D-4CC5-F44B-0B3B9F25C0FF}"/>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a:solidFill>
                  <a:srgbClr val="FFFFFF"/>
                </a:solidFill>
              </a:rPr>
              <a:t>Live Application Demo</a:t>
            </a:r>
          </a:p>
        </p:txBody>
      </p:sp>
    </p:spTree>
    <p:extLst>
      <p:ext uri="{BB962C8B-B14F-4D97-AF65-F5344CB8AC3E}">
        <p14:creationId xmlns:p14="http://schemas.microsoft.com/office/powerpoint/2010/main" val="21381642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88EFF-8B0D-B4EB-E0CA-2D3282652B1B}"/>
              </a:ext>
            </a:extLst>
          </p:cNvPr>
          <p:cNvSpPr>
            <a:spLocks noGrp="1"/>
          </p:cNvSpPr>
          <p:nvPr>
            <p:ph type="title"/>
          </p:nvPr>
        </p:nvSpPr>
        <p:spPr>
          <a:xfrm>
            <a:off x="966743" y="462282"/>
            <a:ext cx="9076329" cy="1064277"/>
          </a:xfrm>
        </p:spPr>
        <p:txBody>
          <a:bodyPr/>
          <a:lstStyle/>
          <a:p>
            <a:r>
              <a:rPr lang="en-US" b="1" dirty="0"/>
              <a:t>Team Member Roles</a:t>
            </a:r>
          </a:p>
        </p:txBody>
      </p:sp>
      <p:pic>
        <p:nvPicPr>
          <p:cNvPr id="7" name="Content Placeholder 6" descr="A person wearing a striped shirt&#10;&#10;Description automatically generated with low confidence">
            <a:extLst>
              <a:ext uri="{FF2B5EF4-FFF2-40B4-BE49-F238E27FC236}">
                <a16:creationId xmlns:a16="http://schemas.microsoft.com/office/drawing/2014/main" id="{91F7176E-B4EE-82DF-EFE8-E097023F62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8659" y="1745080"/>
            <a:ext cx="2814637" cy="3752850"/>
          </a:xfrm>
        </p:spPr>
      </p:pic>
      <p:pic>
        <p:nvPicPr>
          <p:cNvPr id="8" name="Content Placeholder 6">
            <a:extLst>
              <a:ext uri="{FF2B5EF4-FFF2-40B4-BE49-F238E27FC236}">
                <a16:creationId xmlns:a16="http://schemas.microsoft.com/office/drawing/2014/main" id="{33E59BC6-F0F7-466C-9C35-CD3848DDAC31}"/>
              </a:ext>
            </a:extLst>
          </p:cNvPr>
          <p:cNvPicPr>
            <a:picLocks noChangeAspect="1"/>
          </p:cNvPicPr>
          <p:nvPr/>
        </p:nvPicPr>
        <p:blipFill rotWithShape="1">
          <a:blip r:embed="rId3">
            <a:extLst>
              <a:ext uri="{28A0092B-C50C-407E-A947-70E740481C1C}">
                <a14:useLocalDpi xmlns:a14="http://schemas.microsoft.com/office/drawing/2010/main" val="0"/>
              </a:ext>
            </a:extLst>
          </a:blip>
          <a:srcRect l="9944" t="16952" r="11546" b="4585"/>
          <a:stretch/>
        </p:blipFill>
        <p:spPr>
          <a:xfrm>
            <a:off x="4797045" y="1730558"/>
            <a:ext cx="2816352" cy="3752850"/>
          </a:xfrm>
          <a:prstGeom prst="rect">
            <a:avLst/>
          </a:prstGeom>
        </p:spPr>
      </p:pic>
      <p:pic>
        <p:nvPicPr>
          <p:cNvPr id="10" name="Picture 9" descr="A person wearing glasses&#10;&#10;Description automatically generated with medium confidence">
            <a:extLst>
              <a:ext uri="{FF2B5EF4-FFF2-40B4-BE49-F238E27FC236}">
                <a16:creationId xmlns:a16="http://schemas.microsoft.com/office/drawing/2014/main" id="{CE003199-B8B3-A6DE-F228-BE3DF16EC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147" y="1734368"/>
            <a:ext cx="2944133" cy="3749040"/>
          </a:xfrm>
          <a:prstGeom prst="rect">
            <a:avLst/>
          </a:prstGeom>
        </p:spPr>
      </p:pic>
      <p:sp>
        <p:nvSpPr>
          <p:cNvPr id="11" name="TextBox 10">
            <a:extLst>
              <a:ext uri="{FF2B5EF4-FFF2-40B4-BE49-F238E27FC236}">
                <a16:creationId xmlns:a16="http://schemas.microsoft.com/office/drawing/2014/main" id="{8488FB3F-D664-714C-5C87-EE7EF2B36943}"/>
              </a:ext>
            </a:extLst>
          </p:cNvPr>
          <p:cNvSpPr txBox="1"/>
          <p:nvPr/>
        </p:nvSpPr>
        <p:spPr>
          <a:xfrm>
            <a:off x="1148659" y="5686425"/>
            <a:ext cx="2814637" cy="1200329"/>
          </a:xfrm>
          <a:prstGeom prst="rect">
            <a:avLst/>
          </a:prstGeom>
          <a:noFill/>
        </p:spPr>
        <p:txBody>
          <a:bodyPr wrap="square" rtlCol="0">
            <a:spAutoFit/>
          </a:bodyPr>
          <a:lstStyle/>
          <a:p>
            <a:pPr algn="ctr"/>
            <a:r>
              <a:rPr lang="en-US" dirty="0"/>
              <a:t>Aditya </a:t>
            </a:r>
            <a:r>
              <a:rPr lang="en-US" dirty="0" err="1"/>
              <a:t>Kadarla</a:t>
            </a:r>
            <a:endParaRPr lang="en-US" dirty="0"/>
          </a:p>
          <a:p>
            <a:pPr algn="ctr"/>
            <a:r>
              <a:rPr lang="en-US" dirty="0"/>
              <a:t>Project Manager</a:t>
            </a:r>
          </a:p>
          <a:p>
            <a:pPr algn="ctr"/>
            <a:r>
              <a:rPr lang="en-US" dirty="0"/>
              <a:t>Quality Analyst &amp; Tester</a:t>
            </a:r>
          </a:p>
          <a:p>
            <a:endParaRPr lang="en-US" dirty="0"/>
          </a:p>
        </p:txBody>
      </p:sp>
      <p:sp>
        <p:nvSpPr>
          <p:cNvPr id="12" name="TextBox 11">
            <a:extLst>
              <a:ext uri="{FF2B5EF4-FFF2-40B4-BE49-F238E27FC236}">
                <a16:creationId xmlns:a16="http://schemas.microsoft.com/office/drawing/2014/main" id="{DE337085-26EC-26EA-2781-BB7533826773}"/>
              </a:ext>
            </a:extLst>
          </p:cNvPr>
          <p:cNvSpPr txBox="1"/>
          <p:nvPr/>
        </p:nvSpPr>
        <p:spPr>
          <a:xfrm>
            <a:off x="4797045" y="5716451"/>
            <a:ext cx="2816352" cy="1200329"/>
          </a:xfrm>
          <a:prstGeom prst="rect">
            <a:avLst/>
          </a:prstGeom>
          <a:noFill/>
        </p:spPr>
        <p:txBody>
          <a:bodyPr wrap="square" rtlCol="0">
            <a:spAutoFit/>
          </a:bodyPr>
          <a:lstStyle/>
          <a:p>
            <a:pPr algn="ctr"/>
            <a:r>
              <a:rPr lang="en-US" dirty="0"/>
              <a:t>Shubham Sawant</a:t>
            </a:r>
          </a:p>
          <a:p>
            <a:pPr algn="ctr"/>
            <a:r>
              <a:rPr lang="en-US" dirty="0"/>
              <a:t>Business Analyst &amp; Developer</a:t>
            </a:r>
          </a:p>
          <a:p>
            <a:endParaRPr lang="en-US" dirty="0"/>
          </a:p>
        </p:txBody>
      </p:sp>
      <p:sp>
        <p:nvSpPr>
          <p:cNvPr id="13" name="TextBox 12">
            <a:extLst>
              <a:ext uri="{FF2B5EF4-FFF2-40B4-BE49-F238E27FC236}">
                <a16:creationId xmlns:a16="http://schemas.microsoft.com/office/drawing/2014/main" id="{D6437D74-66F8-67B5-FC3D-529DC39D6020}"/>
              </a:ext>
            </a:extLst>
          </p:cNvPr>
          <p:cNvSpPr txBox="1"/>
          <p:nvPr/>
        </p:nvSpPr>
        <p:spPr>
          <a:xfrm>
            <a:off x="8447147" y="5686425"/>
            <a:ext cx="2944133" cy="923330"/>
          </a:xfrm>
          <a:prstGeom prst="rect">
            <a:avLst/>
          </a:prstGeom>
          <a:noFill/>
        </p:spPr>
        <p:txBody>
          <a:bodyPr wrap="square" rtlCol="0">
            <a:spAutoFit/>
          </a:bodyPr>
          <a:lstStyle/>
          <a:p>
            <a:pPr algn="ctr"/>
            <a:r>
              <a:rPr lang="en-US" dirty="0"/>
              <a:t>Ravi Kumar </a:t>
            </a:r>
            <a:r>
              <a:rPr lang="en-US" dirty="0" err="1"/>
              <a:t>Dabbada</a:t>
            </a:r>
            <a:endParaRPr lang="en-US" dirty="0"/>
          </a:p>
          <a:p>
            <a:pPr algn="ctr"/>
            <a:r>
              <a:rPr lang="en-US" dirty="0"/>
              <a:t>Database Administrator</a:t>
            </a:r>
          </a:p>
          <a:p>
            <a:endParaRPr lang="en-US" dirty="0"/>
          </a:p>
        </p:txBody>
      </p:sp>
    </p:spTree>
    <p:extLst>
      <p:ext uri="{BB962C8B-B14F-4D97-AF65-F5344CB8AC3E}">
        <p14:creationId xmlns:p14="http://schemas.microsoft.com/office/powerpoint/2010/main" val="707878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wind"/>
      </p:transition>
    </mc:Choice>
    <mc:Fallback xmlns="">
      <p:transition spd="slow"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21129_020158">
            <a:hlinkClick r:id="" action="ppaction://media"/>
            <a:extLst>
              <a:ext uri="{FF2B5EF4-FFF2-40B4-BE49-F238E27FC236}">
                <a16:creationId xmlns:a16="http://schemas.microsoft.com/office/drawing/2014/main" id="{9956B801-C374-7473-E5EF-B989326011F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38350" y="1534686"/>
            <a:ext cx="8470900" cy="4764514"/>
          </a:xfrm>
        </p:spPr>
      </p:pic>
      <p:sp>
        <p:nvSpPr>
          <p:cNvPr id="5" name="TextBox 4">
            <a:extLst>
              <a:ext uri="{FF2B5EF4-FFF2-40B4-BE49-F238E27FC236}">
                <a16:creationId xmlns:a16="http://schemas.microsoft.com/office/drawing/2014/main" id="{6C84FDF9-21BF-135A-7326-C58FF8199CE2}"/>
              </a:ext>
            </a:extLst>
          </p:cNvPr>
          <p:cNvSpPr txBox="1"/>
          <p:nvPr/>
        </p:nvSpPr>
        <p:spPr>
          <a:xfrm>
            <a:off x="2038350" y="520700"/>
            <a:ext cx="8470900" cy="769441"/>
          </a:xfrm>
          <a:prstGeom prst="rect">
            <a:avLst/>
          </a:prstGeom>
          <a:noFill/>
        </p:spPr>
        <p:txBody>
          <a:bodyPr wrap="square" rtlCol="0">
            <a:spAutoFit/>
          </a:bodyPr>
          <a:lstStyle/>
          <a:p>
            <a:pPr algn="ctr"/>
            <a:r>
              <a:rPr lang="en-US" sz="4400" b="1" dirty="0"/>
              <a:t>Live Application Demo</a:t>
            </a:r>
          </a:p>
        </p:txBody>
      </p:sp>
    </p:spTree>
    <p:extLst>
      <p:ext uri="{BB962C8B-B14F-4D97-AF65-F5344CB8AC3E}">
        <p14:creationId xmlns:p14="http://schemas.microsoft.com/office/powerpoint/2010/main" val="401661822"/>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A picture containing graphical user interface&#10;&#10;Description automatically generated">
            <a:extLst>
              <a:ext uri="{FF2B5EF4-FFF2-40B4-BE49-F238E27FC236}">
                <a16:creationId xmlns:a16="http://schemas.microsoft.com/office/drawing/2014/main" id="{2A3E4833-71DC-E788-686D-E2B91386F4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8"/>
          </a:xfrm>
          <a:prstGeom prst="rect">
            <a:avLst/>
          </a:prstGeom>
        </p:spPr>
      </p:pic>
    </p:spTree>
    <p:extLst>
      <p:ext uri="{BB962C8B-B14F-4D97-AF65-F5344CB8AC3E}">
        <p14:creationId xmlns:p14="http://schemas.microsoft.com/office/powerpoint/2010/main" val="351229704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88EFF-8B0D-B4EB-E0CA-2D3282652B1B}"/>
              </a:ext>
            </a:extLst>
          </p:cNvPr>
          <p:cNvSpPr>
            <a:spLocks noGrp="1"/>
          </p:cNvSpPr>
          <p:nvPr>
            <p:ph type="title"/>
          </p:nvPr>
        </p:nvSpPr>
        <p:spPr>
          <a:xfrm>
            <a:off x="966743" y="462282"/>
            <a:ext cx="9076329" cy="1064277"/>
          </a:xfrm>
        </p:spPr>
        <p:txBody>
          <a:bodyPr/>
          <a:lstStyle/>
          <a:p>
            <a:r>
              <a:rPr lang="en-US" b="1" dirty="0"/>
              <a:t>Team Member Roles</a:t>
            </a:r>
          </a:p>
        </p:txBody>
      </p:sp>
      <p:pic>
        <p:nvPicPr>
          <p:cNvPr id="7" name="Content Placeholder 6">
            <a:extLst>
              <a:ext uri="{FF2B5EF4-FFF2-40B4-BE49-F238E27FC236}">
                <a16:creationId xmlns:a16="http://schemas.microsoft.com/office/drawing/2014/main" id="{91F7176E-B4EE-82DF-EFE8-E097023F62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148659" y="1745080"/>
            <a:ext cx="2814637" cy="3752849"/>
          </a:xfrm>
        </p:spPr>
      </p:pic>
      <p:pic>
        <p:nvPicPr>
          <p:cNvPr id="8" name="Content Placeholder 6">
            <a:extLst>
              <a:ext uri="{FF2B5EF4-FFF2-40B4-BE49-F238E27FC236}">
                <a16:creationId xmlns:a16="http://schemas.microsoft.com/office/drawing/2014/main" id="{33E59BC6-F0F7-466C-9C35-CD3848DDAC31}"/>
              </a:ext>
            </a:extLst>
          </p:cNvPr>
          <p:cNvPicPr>
            <a:picLocks noChangeAspect="1"/>
          </p:cNvPicPr>
          <p:nvPr/>
        </p:nvPicPr>
        <p:blipFill rotWithShape="1">
          <a:blip r:embed="rId3">
            <a:extLst>
              <a:ext uri="{28A0092B-C50C-407E-A947-70E740481C1C}">
                <a14:useLocalDpi xmlns:a14="http://schemas.microsoft.com/office/drawing/2010/main" val="0"/>
              </a:ext>
            </a:extLst>
          </a:blip>
          <a:srcRect l="28893" t="31718" r="2787" b="30"/>
          <a:stretch/>
        </p:blipFill>
        <p:spPr>
          <a:xfrm>
            <a:off x="4797045" y="1731972"/>
            <a:ext cx="2814637" cy="3749040"/>
          </a:xfrm>
          <a:prstGeom prst="rect">
            <a:avLst/>
          </a:prstGeom>
        </p:spPr>
      </p:pic>
      <p:pic>
        <p:nvPicPr>
          <p:cNvPr id="10" name="Picture 9">
            <a:extLst>
              <a:ext uri="{FF2B5EF4-FFF2-40B4-BE49-F238E27FC236}">
                <a16:creationId xmlns:a16="http://schemas.microsoft.com/office/drawing/2014/main" id="{CE003199-B8B3-A6DE-F228-BE3DF16EC90E}"/>
              </a:ext>
            </a:extLst>
          </p:cNvPr>
          <p:cNvPicPr>
            <a:picLocks noChangeAspect="1"/>
          </p:cNvPicPr>
          <p:nvPr/>
        </p:nvPicPr>
        <p:blipFill rotWithShape="1">
          <a:blip r:embed="rId4">
            <a:extLst>
              <a:ext uri="{28A0092B-C50C-407E-A947-70E740481C1C}">
                <a14:useLocalDpi xmlns:a14="http://schemas.microsoft.com/office/drawing/2010/main" val="0"/>
              </a:ext>
            </a:extLst>
          </a:blip>
          <a:srcRect r="10633"/>
          <a:stretch/>
        </p:blipFill>
        <p:spPr>
          <a:xfrm>
            <a:off x="8316519" y="1748889"/>
            <a:ext cx="3272101" cy="3749040"/>
          </a:xfrm>
          <a:prstGeom prst="rect">
            <a:avLst/>
          </a:prstGeom>
        </p:spPr>
      </p:pic>
      <p:sp>
        <p:nvSpPr>
          <p:cNvPr id="11" name="TextBox 10">
            <a:extLst>
              <a:ext uri="{FF2B5EF4-FFF2-40B4-BE49-F238E27FC236}">
                <a16:creationId xmlns:a16="http://schemas.microsoft.com/office/drawing/2014/main" id="{8488FB3F-D664-714C-5C87-EE7EF2B36943}"/>
              </a:ext>
            </a:extLst>
          </p:cNvPr>
          <p:cNvSpPr txBox="1"/>
          <p:nvPr/>
        </p:nvSpPr>
        <p:spPr>
          <a:xfrm>
            <a:off x="1148659" y="5686425"/>
            <a:ext cx="2814637" cy="646331"/>
          </a:xfrm>
          <a:prstGeom prst="rect">
            <a:avLst/>
          </a:prstGeom>
          <a:noFill/>
        </p:spPr>
        <p:txBody>
          <a:bodyPr wrap="square" rtlCol="0">
            <a:spAutoFit/>
          </a:bodyPr>
          <a:lstStyle/>
          <a:p>
            <a:pPr algn="ctr"/>
            <a:r>
              <a:rPr lang="en-US" dirty="0"/>
              <a:t>Vidisha Vijay Sawant</a:t>
            </a:r>
          </a:p>
          <a:p>
            <a:pPr algn="ctr"/>
            <a:r>
              <a:rPr lang="en-US" dirty="0"/>
              <a:t>Developer</a:t>
            </a:r>
          </a:p>
        </p:txBody>
      </p:sp>
      <p:sp>
        <p:nvSpPr>
          <p:cNvPr id="12" name="TextBox 11">
            <a:extLst>
              <a:ext uri="{FF2B5EF4-FFF2-40B4-BE49-F238E27FC236}">
                <a16:creationId xmlns:a16="http://schemas.microsoft.com/office/drawing/2014/main" id="{DE337085-26EC-26EA-2781-BB7533826773}"/>
              </a:ext>
            </a:extLst>
          </p:cNvPr>
          <p:cNvSpPr txBox="1"/>
          <p:nvPr/>
        </p:nvSpPr>
        <p:spPr>
          <a:xfrm>
            <a:off x="4797045" y="5716451"/>
            <a:ext cx="2816352" cy="646331"/>
          </a:xfrm>
          <a:prstGeom prst="rect">
            <a:avLst/>
          </a:prstGeom>
          <a:noFill/>
        </p:spPr>
        <p:txBody>
          <a:bodyPr wrap="square" rtlCol="0">
            <a:spAutoFit/>
          </a:bodyPr>
          <a:lstStyle/>
          <a:p>
            <a:pPr algn="ctr"/>
            <a:r>
              <a:rPr lang="en-US" dirty="0" err="1"/>
              <a:t>Kshitij</a:t>
            </a:r>
            <a:r>
              <a:rPr lang="en-US" dirty="0"/>
              <a:t> Sharma</a:t>
            </a:r>
          </a:p>
          <a:p>
            <a:pPr algn="ctr"/>
            <a:r>
              <a:rPr lang="en-US" dirty="0"/>
              <a:t>Developer</a:t>
            </a:r>
          </a:p>
        </p:txBody>
      </p:sp>
      <p:sp>
        <p:nvSpPr>
          <p:cNvPr id="13" name="TextBox 12">
            <a:extLst>
              <a:ext uri="{FF2B5EF4-FFF2-40B4-BE49-F238E27FC236}">
                <a16:creationId xmlns:a16="http://schemas.microsoft.com/office/drawing/2014/main" id="{D6437D74-66F8-67B5-FC3D-529DC39D6020}"/>
              </a:ext>
            </a:extLst>
          </p:cNvPr>
          <p:cNvSpPr txBox="1"/>
          <p:nvPr/>
        </p:nvSpPr>
        <p:spPr>
          <a:xfrm>
            <a:off x="8447147" y="5686425"/>
            <a:ext cx="2944133" cy="646331"/>
          </a:xfrm>
          <a:prstGeom prst="rect">
            <a:avLst/>
          </a:prstGeom>
          <a:noFill/>
        </p:spPr>
        <p:txBody>
          <a:bodyPr wrap="square" rtlCol="0">
            <a:spAutoFit/>
          </a:bodyPr>
          <a:lstStyle/>
          <a:p>
            <a:pPr algn="ctr"/>
            <a:r>
              <a:rPr lang="en-US" dirty="0" err="1"/>
              <a:t>Femina</a:t>
            </a:r>
            <a:r>
              <a:rPr lang="en-US" dirty="0"/>
              <a:t> </a:t>
            </a:r>
            <a:r>
              <a:rPr lang="en-US" dirty="0" err="1"/>
              <a:t>Baldha</a:t>
            </a:r>
            <a:endParaRPr lang="en-US" dirty="0"/>
          </a:p>
          <a:p>
            <a:pPr algn="ctr"/>
            <a:r>
              <a:rPr lang="en-US" dirty="0"/>
              <a:t>Developer</a:t>
            </a:r>
          </a:p>
        </p:txBody>
      </p:sp>
    </p:spTree>
    <p:extLst>
      <p:ext uri="{BB962C8B-B14F-4D97-AF65-F5344CB8AC3E}">
        <p14:creationId xmlns:p14="http://schemas.microsoft.com/office/powerpoint/2010/main" val="128635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wind"/>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3860E-DA75-3E20-F1C5-CB96281502D2}"/>
              </a:ext>
            </a:extLst>
          </p:cNvPr>
          <p:cNvSpPr>
            <a:spLocks noGrp="1"/>
          </p:cNvSpPr>
          <p:nvPr>
            <p:ph type="title"/>
          </p:nvPr>
        </p:nvSpPr>
        <p:spPr>
          <a:xfrm>
            <a:off x="952501" y="859577"/>
            <a:ext cx="4470826" cy="1251867"/>
          </a:xfrm>
        </p:spPr>
        <p:txBody>
          <a:bodyPr anchor="ctr">
            <a:normAutofit/>
          </a:bodyPr>
          <a:lstStyle/>
          <a:p>
            <a:r>
              <a:rPr lang="en-US" b="1" dirty="0">
                <a:solidFill>
                  <a:schemeClr val="tx1"/>
                </a:solidFill>
              </a:rPr>
              <a:t>Problem Statement</a:t>
            </a:r>
          </a:p>
        </p:txBody>
      </p:sp>
      <p:sp>
        <p:nvSpPr>
          <p:cNvPr id="5" name="Content Placeholder 4">
            <a:extLst>
              <a:ext uri="{FF2B5EF4-FFF2-40B4-BE49-F238E27FC236}">
                <a16:creationId xmlns:a16="http://schemas.microsoft.com/office/drawing/2014/main" id="{8729D7EB-DEC4-E0D6-FD13-DFE176296035}"/>
              </a:ext>
            </a:extLst>
          </p:cNvPr>
          <p:cNvSpPr>
            <a:spLocks noGrp="1"/>
          </p:cNvSpPr>
          <p:nvPr>
            <p:ph idx="1"/>
          </p:nvPr>
        </p:nvSpPr>
        <p:spPr>
          <a:xfrm>
            <a:off x="788290" y="2207172"/>
            <a:ext cx="5139543" cy="3678621"/>
          </a:xfrm>
        </p:spPr>
        <p:txBody>
          <a:bodyPr anchor="t">
            <a:normAutofit fontScale="25000" lnSpcReduction="20000"/>
          </a:bodyPr>
          <a:lstStyle/>
          <a:p>
            <a:pPr marL="0" indent="0">
              <a:lnSpc>
                <a:spcPct val="100000"/>
              </a:lnSpc>
              <a:buNone/>
            </a:pPr>
            <a:r>
              <a:rPr lang="en-US" sz="6400" dirty="0">
                <a:solidFill>
                  <a:schemeClr val="bg1"/>
                </a:solidFill>
              </a:rPr>
              <a:t>Home services are an age-old concept. The “old way” of availing local home services was for servicemen (“handymen”) to market themselves through word of mouth, and then to use listing services such as Yelp. Local home services are inherently disorganized, with individuals usually running business operations. Services range from carpentry, plumbing, beauty, laundry, and so on. Think of anything you need in your home, that can’t be solved by buying a product. That is likely going to be solved by home services.</a:t>
            </a:r>
          </a:p>
          <a:p>
            <a:pPr marL="0" indent="0">
              <a:lnSpc>
                <a:spcPct val="100000"/>
              </a:lnSpc>
              <a:buNone/>
            </a:pPr>
            <a:r>
              <a:rPr lang="en-US" sz="6400" dirty="0">
                <a:solidFill>
                  <a:schemeClr val="bg1"/>
                </a:solidFill>
              </a:rPr>
              <a:t>The trouble is, home services are not a commodity.</a:t>
            </a:r>
          </a:p>
          <a:p>
            <a:pPr marL="0" indent="0">
              <a:lnSpc>
                <a:spcPct val="100000"/>
              </a:lnSpc>
              <a:buNone/>
            </a:pPr>
            <a:r>
              <a:rPr lang="en-US" sz="6400" dirty="0">
                <a:solidFill>
                  <a:schemeClr val="bg1"/>
                </a:solidFill>
              </a:rPr>
              <a:t>The core reason why people continued to rely on word of mouth after bad experiences, was because it was impossible to tell what you were getting into, even for something as “basic” as plumbing. How do you know the carpenter is good, or the plumber will do a good job? Sure, the industry is ripe for disruption, but how would it get disrupted?</a:t>
            </a:r>
          </a:p>
          <a:p>
            <a:pPr marL="0" indent="0">
              <a:lnSpc>
                <a:spcPct val="100000"/>
              </a:lnSpc>
              <a:buNone/>
            </a:pPr>
            <a:endParaRPr lang="en-US" sz="1100" dirty="0"/>
          </a:p>
          <a:p>
            <a:pPr>
              <a:lnSpc>
                <a:spcPct val="100000"/>
              </a:lnSpc>
            </a:pPr>
            <a:endParaRPr lang="en-US" sz="1100" dirty="0"/>
          </a:p>
        </p:txBody>
      </p:sp>
      <p:cxnSp>
        <p:nvCxnSpPr>
          <p:cNvPr id="12" name="Straight Connector 11">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4" name="Picture 3" descr="Icon&#10;&#10;Description automatically generated">
            <a:extLst>
              <a:ext uri="{FF2B5EF4-FFF2-40B4-BE49-F238E27FC236}">
                <a16:creationId xmlns:a16="http://schemas.microsoft.com/office/drawing/2014/main" id="{567F5C4B-B22C-A85D-8A84-C8873C9CEB70}"/>
              </a:ext>
            </a:extLst>
          </p:cNvPr>
          <p:cNvPicPr>
            <a:picLocks noChangeAspect="1"/>
          </p:cNvPicPr>
          <p:nvPr/>
        </p:nvPicPr>
        <p:blipFill rotWithShape="1">
          <a:blip r:embed="rId2">
            <a:extLst>
              <a:ext uri="{28A0092B-C50C-407E-A947-70E740481C1C}">
                <a14:useLocalDpi xmlns:a14="http://schemas.microsoft.com/office/drawing/2010/main" val="0"/>
              </a:ext>
            </a:extLst>
          </a:blip>
          <a:srcRect b="7742"/>
          <a:stretch/>
        </p:blipFill>
        <p:spPr>
          <a:xfrm>
            <a:off x="6768669" y="808161"/>
            <a:ext cx="4848551" cy="4835894"/>
          </a:xfrm>
          <a:prstGeom prst="flowChartConnector">
            <a:avLst/>
          </a:prstGeom>
        </p:spPr>
      </p:pic>
    </p:spTree>
    <p:extLst>
      <p:ext uri="{BB962C8B-B14F-4D97-AF65-F5344CB8AC3E}">
        <p14:creationId xmlns:p14="http://schemas.microsoft.com/office/powerpoint/2010/main" val="149020033"/>
      </p:ext>
    </p:extLst>
  </p:cSld>
  <p:clrMapOvr>
    <a:masterClrMapping/>
  </p:clrMapOvr>
  <p:transition spd="slow" advClick="0">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B99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E07DED-28C7-0358-7E0A-C42931D08FCA}"/>
              </a:ext>
            </a:extLst>
          </p:cNvPr>
          <p:cNvPicPr>
            <a:picLocks noChangeAspect="1"/>
          </p:cNvPicPr>
          <p:nvPr/>
        </p:nvPicPr>
        <p:blipFill rotWithShape="1">
          <a:blip r:embed="rId2">
            <a:extLst>
              <a:ext uri="{28A0092B-C50C-407E-A947-70E740481C1C}">
                <a14:useLocalDpi xmlns:a14="http://schemas.microsoft.com/office/drawing/2010/main" val="0"/>
              </a:ext>
            </a:extLst>
          </a:blip>
          <a:srcRect l="-491" r="397" b="23969"/>
          <a:stretch/>
        </p:blipFill>
        <p:spPr>
          <a:xfrm>
            <a:off x="0" y="930576"/>
            <a:ext cx="12039601" cy="5927424"/>
          </a:xfrm>
          <a:prstGeom prst="rect">
            <a:avLst/>
          </a:prstGeom>
        </p:spPr>
      </p:pic>
      <p:sp>
        <p:nvSpPr>
          <p:cNvPr id="3" name="Content Placeholder 2">
            <a:extLst>
              <a:ext uri="{FF2B5EF4-FFF2-40B4-BE49-F238E27FC236}">
                <a16:creationId xmlns:a16="http://schemas.microsoft.com/office/drawing/2014/main" id="{D0881E4C-5D7D-D4D9-3709-77E1E8DBE78F}"/>
              </a:ext>
            </a:extLst>
          </p:cNvPr>
          <p:cNvSpPr>
            <a:spLocks noGrp="1"/>
          </p:cNvSpPr>
          <p:nvPr>
            <p:ph idx="1"/>
          </p:nvPr>
        </p:nvSpPr>
        <p:spPr>
          <a:xfrm>
            <a:off x="2081827" y="1738381"/>
            <a:ext cx="5778805" cy="3539472"/>
          </a:xfrm>
        </p:spPr>
        <p:txBody>
          <a:bodyPr>
            <a:noAutofit/>
          </a:bodyPr>
          <a:lstStyle/>
          <a:p>
            <a:pPr marL="0" indent="0">
              <a:buNone/>
            </a:pPr>
            <a:r>
              <a:rPr lang="en-US" dirty="0"/>
              <a:t>The “</a:t>
            </a:r>
            <a:r>
              <a:rPr lang="en-US" dirty="0" err="1"/>
              <a:t>EasyWay</a:t>
            </a:r>
            <a:r>
              <a:rPr lang="en-US" dirty="0"/>
              <a:t>" web application aims to aggregate utility services such as beauty, electrical maintenance, home cleaning, pest control, etc. The application would enable the end-user to select their preferred service, book an appointment at a convenient time, pay the resultant charge and give feedback. The application aims to be a one-stop shop that caters to all the utility needs of the end user. Our product promises easy booking and cancellation without extra changes, and you can maintain your booked services in one place easily.</a:t>
            </a:r>
          </a:p>
          <a:p>
            <a:endParaRPr lang="en-US" b="1" dirty="0"/>
          </a:p>
        </p:txBody>
      </p:sp>
      <p:sp>
        <p:nvSpPr>
          <p:cNvPr id="4" name="Title 1">
            <a:extLst>
              <a:ext uri="{FF2B5EF4-FFF2-40B4-BE49-F238E27FC236}">
                <a16:creationId xmlns:a16="http://schemas.microsoft.com/office/drawing/2014/main" id="{65B2FCE6-C351-A41D-BE2D-3B6E21188AE3}"/>
              </a:ext>
            </a:extLst>
          </p:cNvPr>
          <p:cNvSpPr>
            <a:spLocks noGrp="1"/>
          </p:cNvSpPr>
          <p:nvPr>
            <p:ph type="title"/>
          </p:nvPr>
        </p:nvSpPr>
        <p:spPr>
          <a:xfrm>
            <a:off x="-1" y="168077"/>
            <a:ext cx="12192001" cy="757989"/>
          </a:xfrm>
        </p:spPr>
        <p:txBody>
          <a:bodyPr vert="horz" lIns="91440" tIns="45720" rIns="91440" bIns="45720" rtlCol="0" anchor="b">
            <a:normAutofit fontScale="90000"/>
          </a:bodyPr>
          <a:lstStyle/>
          <a:p>
            <a:pPr algn="ctr"/>
            <a:r>
              <a:rPr lang="en-US" sz="4400" b="1" dirty="0">
                <a:solidFill>
                  <a:schemeClr val="tx1"/>
                </a:solidFill>
              </a:rPr>
              <a:t>Project Description</a:t>
            </a:r>
          </a:p>
        </p:txBody>
      </p:sp>
    </p:spTree>
    <p:extLst>
      <p:ext uri="{BB962C8B-B14F-4D97-AF65-F5344CB8AC3E}">
        <p14:creationId xmlns:p14="http://schemas.microsoft.com/office/powerpoint/2010/main" val="2731330875"/>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31"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35" name="Rectangle 14">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4" descr="One in a crowd">
            <a:extLst>
              <a:ext uri="{FF2B5EF4-FFF2-40B4-BE49-F238E27FC236}">
                <a16:creationId xmlns:a16="http://schemas.microsoft.com/office/drawing/2014/main" id="{0471DA18-03DD-77B1-111F-11D986115D4B}"/>
              </a:ext>
            </a:extLst>
          </p:cNvPr>
          <p:cNvPicPr>
            <a:picLocks noChangeAspect="1"/>
          </p:cNvPicPr>
          <p:nvPr/>
        </p:nvPicPr>
        <p:blipFill rotWithShape="1">
          <a:blip r:embed="rId2"/>
          <a:srcRect t="7734" b="17267"/>
          <a:stretch/>
        </p:blipFill>
        <p:spPr>
          <a:xfrm>
            <a:off x="20" y="10"/>
            <a:ext cx="12191979" cy="6857989"/>
          </a:xfrm>
          <a:prstGeom prst="rect">
            <a:avLst/>
          </a:prstGeom>
        </p:spPr>
      </p:pic>
      <p:sp>
        <p:nvSpPr>
          <p:cNvPr id="3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87AB1-CE65-AA79-287B-C947D41A4B8D}"/>
              </a:ext>
            </a:extLst>
          </p:cNvPr>
          <p:cNvSpPr>
            <a:spLocks noGrp="1"/>
          </p:cNvSpPr>
          <p:nvPr>
            <p:ph type="title"/>
          </p:nvPr>
        </p:nvSpPr>
        <p:spPr>
          <a:xfrm>
            <a:off x="2104029" y="2809878"/>
            <a:ext cx="7983941" cy="2571001"/>
          </a:xfrm>
        </p:spPr>
        <p:txBody>
          <a:bodyPr vert="horz" lIns="91440" tIns="45720" rIns="91440" bIns="45720" rtlCol="0" anchor="b">
            <a:normAutofit/>
          </a:bodyPr>
          <a:lstStyle/>
          <a:p>
            <a:pPr algn="ctr"/>
            <a:r>
              <a:rPr lang="en-US" sz="4400" dirty="0">
                <a:solidFill>
                  <a:srgbClr val="FFFFFF"/>
                </a:solidFill>
              </a:rPr>
              <a:t>PERSONAS</a:t>
            </a:r>
          </a:p>
        </p:txBody>
      </p:sp>
    </p:spTree>
    <p:extLst>
      <p:ext uri="{BB962C8B-B14F-4D97-AF65-F5344CB8AC3E}">
        <p14:creationId xmlns:p14="http://schemas.microsoft.com/office/powerpoint/2010/main" val="1612555749"/>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
</file>

<file path=ppt/theme/theme1.xml><?xml version="1.0" encoding="utf-8"?>
<a:theme xmlns:a="http://schemas.openxmlformats.org/drawingml/2006/main" name="MarrakeshVTI">
  <a:themeElements>
    <a:clrScheme name="AnalogousFromDarkSeedLeftStep">
      <a:dk1>
        <a:srgbClr val="000000"/>
      </a:dk1>
      <a:lt1>
        <a:srgbClr val="FFFFFF"/>
      </a:lt1>
      <a:dk2>
        <a:srgbClr val="301B28"/>
      </a:dk2>
      <a:lt2>
        <a:srgbClr val="F0F3F3"/>
      </a:lt2>
      <a:accent1>
        <a:srgbClr val="C34D66"/>
      </a:accent1>
      <a:accent2>
        <a:srgbClr val="B13B86"/>
      </a:accent2>
      <a:accent3>
        <a:srgbClr val="BE4DC3"/>
      </a:accent3>
      <a:accent4>
        <a:srgbClr val="7A3BB1"/>
      </a:accent4>
      <a:accent5>
        <a:srgbClr val="5B4DC3"/>
      </a:accent5>
      <a:accent6>
        <a:srgbClr val="3B5EB1"/>
      </a:accent6>
      <a:hlink>
        <a:srgbClr val="7757C7"/>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docProps/app.xml><?xml version="1.0" encoding="utf-8"?>
<Properties xmlns="http://schemas.openxmlformats.org/officeDocument/2006/extended-properties" xmlns:vt="http://schemas.openxmlformats.org/officeDocument/2006/docPropsVTypes">
  <Template/>
  <TotalTime>2375</TotalTime>
  <Words>1800</Words>
  <Application>Microsoft Office PowerPoint</Application>
  <PresentationFormat>Widescreen</PresentationFormat>
  <Paragraphs>245</Paragraphs>
  <Slides>51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Goudy Old Style</vt:lpstr>
      <vt:lpstr>MarrakeshVTI</vt:lpstr>
      <vt:lpstr>EasyWay</vt:lpstr>
      <vt:lpstr>Agenda</vt:lpstr>
      <vt:lpstr>Agenda</vt:lpstr>
      <vt:lpstr>Professor Feedback from the previous deliverable. </vt:lpstr>
      <vt:lpstr>Team Member Roles</vt:lpstr>
      <vt:lpstr>Team Member Roles</vt:lpstr>
      <vt:lpstr>Problem Statement</vt:lpstr>
      <vt:lpstr>Project Description</vt:lpstr>
      <vt:lpstr>PERSONAS</vt:lpstr>
      <vt:lpstr>Persona 1</vt:lpstr>
      <vt:lpstr>Persona 2</vt:lpstr>
      <vt:lpstr>Persona 3</vt:lpstr>
      <vt:lpstr>PowerPoint Presentation</vt:lpstr>
      <vt:lpstr>Minimum Viable Product (MVP)</vt:lpstr>
      <vt:lpstr>Minimal Viable Product (MVP)</vt:lpstr>
      <vt:lpstr>Technologies</vt:lpstr>
      <vt:lpstr>Architecture Diagram</vt:lpstr>
      <vt:lpstr>Conceptual Architecture Diagram</vt:lpstr>
      <vt:lpstr>Admin Sequence Architecture Diagram</vt:lpstr>
      <vt:lpstr>User Sequence Architecture Diagram</vt:lpstr>
      <vt:lpstr>Sprint 2 Recap</vt:lpstr>
      <vt:lpstr>Sprint 2 Vs Sprint 3</vt:lpstr>
      <vt:lpstr>Product Backlog</vt:lpstr>
      <vt:lpstr>Sprint Backlog</vt:lpstr>
      <vt:lpstr>Stories and Acceptance Criteria </vt:lpstr>
      <vt:lpstr>Stories and Acceptance Criteria </vt:lpstr>
      <vt:lpstr>Stories and Acceptance Criteria </vt:lpstr>
      <vt:lpstr>Stories and Acceptance Criteria </vt:lpstr>
      <vt:lpstr>Stories and Acceptance Criteria </vt:lpstr>
      <vt:lpstr>Test Cases </vt:lpstr>
      <vt:lpstr>Stories Completed and Stories Not Completed</vt:lpstr>
      <vt:lpstr>Metrics</vt:lpstr>
      <vt:lpstr>Team Velocity</vt:lpstr>
      <vt:lpstr>Team History Velocity (Average)</vt:lpstr>
      <vt:lpstr>Burndown Charts</vt:lpstr>
      <vt:lpstr>Committed/Completed Ratio</vt:lpstr>
      <vt:lpstr>Retrospective</vt:lpstr>
      <vt:lpstr>What Went Well</vt:lpstr>
      <vt:lpstr>What needs Improvement</vt:lpstr>
      <vt:lpstr>Next Steps</vt:lpstr>
      <vt:lpstr>Sprint 4</vt:lpstr>
      <vt:lpstr>Project Demo – Sprint 3</vt:lpstr>
      <vt:lpstr>Slides App Screenshot</vt:lpstr>
      <vt:lpstr>Homepage</vt:lpstr>
      <vt:lpstr>Service Catalog</vt:lpstr>
      <vt:lpstr>Customer Profile Page</vt:lpstr>
      <vt:lpstr>Slides for API</vt:lpstr>
      <vt:lpstr>GitHub Link</vt:lpstr>
      <vt:lpstr>Live Application Demo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Sawant, Ms. Vidisha Vijay</cp:lastModifiedBy>
  <cp:revision>1</cp:revision>
  <dcterms:created xsi:type="dcterms:W3CDTF">2022-11-15T12:46:17Z</dcterms:created>
  <dcterms:modified xsi:type="dcterms:W3CDTF">2022-11-29T07:08:18Z</dcterms:modified>
</cp:coreProperties>
</file>